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6"/>
  </p:sldMasterIdLst>
  <p:notesMasterIdLst>
    <p:notesMasterId r:id="rId34"/>
  </p:notesMasterIdLst>
  <p:handoutMasterIdLst>
    <p:handoutMasterId r:id="rId35"/>
  </p:handoutMasterIdLst>
  <p:sldIdLst>
    <p:sldId id="256" r:id="rId7"/>
    <p:sldId id="258" r:id="rId8"/>
    <p:sldId id="270" r:id="rId9"/>
    <p:sldId id="261" r:id="rId10"/>
    <p:sldId id="285" r:id="rId11"/>
    <p:sldId id="302" r:id="rId12"/>
    <p:sldId id="303" r:id="rId13"/>
    <p:sldId id="263" r:id="rId14"/>
    <p:sldId id="284" r:id="rId15"/>
    <p:sldId id="300" r:id="rId16"/>
    <p:sldId id="268" r:id="rId17"/>
    <p:sldId id="294" r:id="rId18"/>
    <p:sldId id="289" r:id="rId19"/>
    <p:sldId id="296" r:id="rId20"/>
    <p:sldId id="293" r:id="rId21"/>
    <p:sldId id="295" r:id="rId22"/>
    <p:sldId id="291" r:id="rId23"/>
    <p:sldId id="274" r:id="rId24"/>
    <p:sldId id="275" r:id="rId25"/>
    <p:sldId id="282" r:id="rId26"/>
    <p:sldId id="297" r:id="rId27"/>
    <p:sldId id="269" r:id="rId28"/>
    <p:sldId id="298" r:id="rId29"/>
    <p:sldId id="301" r:id="rId30"/>
    <p:sldId id="286" r:id="rId31"/>
    <p:sldId id="287" r:id="rId32"/>
    <p:sldId id="299" r:id="rId33"/>
  </p:sldIdLst>
  <p:sldSz cx="12192000" cy="6858000"/>
  <p:notesSz cx="6797675" cy="9926638"/>
  <p:defaultTextStyle>
    <a:defPPr>
      <a:defRPr lang="de-DE"/>
    </a:defPPr>
    <a:lvl1pPr marL="0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43" userDrawn="1">
          <p15:clr>
            <a:srgbClr val="A4A3A4"/>
          </p15:clr>
        </p15:guide>
        <p15:guide id="2" orient="horz" pos="964" userDrawn="1">
          <p15:clr>
            <a:srgbClr val="A4A3A4"/>
          </p15:clr>
        </p15:guide>
        <p15:guide id="3" orient="horz" pos="2160" userDrawn="1">
          <p15:clr>
            <a:srgbClr val="A4A3A4"/>
          </p15:clr>
        </p15:guide>
        <p15:guide id="4" orient="horz" pos="4043" userDrawn="1">
          <p15:clr>
            <a:srgbClr val="A4A3A4"/>
          </p15:clr>
        </p15:guide>
        <p15:guide id="5" orient="horz" pos="4207" userDrawn="1">
          <p15:clr>
            <a:srgbClr val="A4A3A4"/>
          </p15:clr>
        </p15:guide>
        <p15:guide id="6" pos="3611" userDrawn="1">
          <p15:clr>
            <a:srgbClr val="A4A3A4"/>
          </p15:clr>
        </p15:guide>
        <p15:guide id="7" pos="4081" userDrawn="1">
          <p15:clr>
            <a:srgbClr val="A4A3A4"/>
          </p15:clr>
        </p15:guide>
        <p15:guide id="8" pos="7275" userDrawn="1">
          <p15:clr>
            <a:srgbClr val="A4A3A4"/>
          </p15:clr>
        </p15:guide>
        <p15:guide id="9" pos="1905" userDrawn="1">
          <p15:clr>
            <a:srgbClr val="A4A3A4"/>
          </p15:clr>
        </p15:guide>
        <p15:guide id="10" pos="393" userDrawn="1">
          <p15:clr>
            <a:srgbClr val="A4A3A4"/>
          </p15:clr>
        </p15:guide>
        <p15:guide id="11" orient="horz" pos="957" userDrawn="1">
          <p15:clr>
            <a:srgbClr val="A4A3A4"/>
          </p15:clr>
        </p15:guide>
        <p15:guide id="12" orient="horz" pos="4175" userDrawn="1">
          <p15:clr>
            <a:srgbClr val="A4A3A4"/>
          </p15:clr>
        </p15:guide>
        <p15:guide id="13" pos="5773" userDrawn="1">
          <p15:clr>
            <a:srgbClr val="A4A3A4"/>
          </p15:clr>
        </p15:guide>
        <p15:guide id="14" pos="4140" userDrawn="1">
          <p15:clr>
            <a:srgbClr val="A4A3A4"/>
          </p15:clr>
        </p15:guide>
        <p15:guide id="15" pos="5752" userDrawn="1">
          <p15:clr>
            <a:srgbClr val="A4A3A4"/>
          </p15:clr>
        </p15:guide>
        <p15:guide id="16" orient="horz" pos="324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42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1F0DA"/>
    <a:srgbClr val="99BC85"/>
    <a:srgbClr val="F2EFE5"/>
    <a:srgbClr val="C7C8CC"/>
    <a:srgbClr val="B4B4B8"/>
    <a:srgbClr val="25B7BC"/>
    <a:srgbClr val="23A638"/>
    <a:srgbClr val="76B729"/>
    <a:srgbClr val="FBB900"/>
    <a:srgbClr val="4825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67" autoAdjust="0"/>
    <p:restoredTop sz="97095" autoAdjust="0"/>
  </p:normalViewPr>
  <p:slideViewPr>
    <p:cSldViewPr>
      <p:cViewPr>
        <p:scale>
          <a:sx n="75" d="100"/>
          <a:sy n="75" d="100"/>
        </p:scale>
        <p:origin x="1110" y="1200"/>
      </p:cViewPr>
      <p:guideLst>
        <p:guide orient="horz" pos="643"/>
        <p:guide orient="horz" pos="964"/>
        <p:guide orient="horz" pos="2160"/>
        <p:guide orient="horz" pos="4043"/>
        <p:guide orient="horz" pos="4207"/>
        <p:guide pos="3611"/>
        <p:guide pos="4081"/>
        <p:guide pos="7275"/>
        <p:guide pos="1905"/>
        <p:guide pos="393"/>
        <p:guide orient="horz" pos="957"/>
        <p:guide orient="horz" pos="4175"/>
        <p:guide pos="5773"/>
        <p:guide pos="4140"/>
        <p:guide pos="5752"/>
        <p:guide orient="horz" pos="3248"/>
      </p:guideLst>
    </p:cSldViewPr>
  </p:slideViewPr>
  <p:outlineViewPr>
    <p:cViewPr>
      <p:scale>
        <a:sx n="33" d="100"/>
        <a:sy n="33" d="100"/>
      </p:scale>
      <p:origin x="0" y="-48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1392"/>
    </p:cViewPr>
  </p:sorterViewPr>
  <p:notesViewPr>
    <p:cSldViewPr>
      <p:cViewPr varScale="1">
        <p:scale>
          <a:sx n="59" d="100"/>
          <a:sy n="59" d="100"/>
        </p:scale>
        <p:origin x="3235" y="58"/>
      </p:cViewPr>
      <p:guideLst>
        <p:guide orient="horz" pos="3127"/>
        <p:guide pos="2142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1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viewProps" Target="viewProps.xml"/><Relationship Id="rId5" Type="http://schemas.openxmlformats.org/officeDocument/2006/relationships/customXml" Target="../customXml/item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presProps" Target="presProp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" Type="http://schemas.openxmlformats.org/officeDocument/2006/relationships/customXml" Target="../customXml/item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F053B8-FB04-4AB0-A080-AB7AE9E56315}" type="datetimeFigureOut">
              <a:rPr lang="de-DE" smtClean="0"/>
              <a:pPr/>
              <a:t>02.02.2024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6B928E-9091-4764-9D3D-C4097BD97814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382610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D91BE1-7962-4D26-99A9-07CE70F19314}" type="datetimeFigureOut">
              <a:rPr lang="de-DE" smtClean="0"/>
              <a:pPr/>
              <a:t>02.02.2024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768" y="4715154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09F13D-5E3F-4C20-ADC0-C88A2660A513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379289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09F13D-5E3F-4C20-ADC0-C88A2660A513}" type="slidenum">
              <a:rPr lang="de-DE" smtClean="0"/>
              <a:pPr/>
              <a:t>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537412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microsoft.com/office/2007/relationships/hdphoto" Target="../media/hdphoto2.wdp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2.wdp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microsoft.com/office/2007/relationships/hdphoto" Target="../media/hdphoto2.wdp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2.wdp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microsoft.com/office/2007/relationships/hdphoto" Target="../media/hdphoto2.wdp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2.wdp"/></Relationships>
</file>

<file path=ppt/slideLayouts/_rels/slideLayout2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microsoft.com/office/2007/relationships/hdphoto" Target="../media/hdphoto2.wdp"/></Relationships>
</file>

<file path=ppt/slideLayouts/_rels/slideLayout3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2.wdp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10" Type="http://schemas.openxmlformats.org/officeDocument/2006/relationships/image" Target="../media/image17.svg"/><Relationship Id="rId4" Type="http://schemas.openxmlformats.org/officeDocument/2006/relationships/image" Target="../media/image11.svg"/><Relationship Id="rId9" Type="http://schemas.openxmlformats.org/officeDocument/2006/relationships/image" Target="../media/image16.png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microsoft.com/office/2007/relationships/hdphoto" Target="../media/hdphoto3.wdp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3.wdp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microsoft.com/office/2007/relationships/hdphoto" Target="../media/hdphoto3.wdp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3.wdp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_ AVL Compan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xt_Autor1">
            <a:extLst>
              <a:ext uri="{FF2B5EF4-FFF2-40B4-BE49-F238E27FC236}">
                <a16:creationId xmlns:a16="http://schemas.microsoft.com/office/drawing/2014/main" id="{7EB48C31-1C1C-4AC0-9CDA-B24163F55365}"/>
              </a:ext>
            </a:extLst>
          </p:cNvPr>
          <p:cNvSpPr txBox="1"/>
          <p:nvPr userDrawn="1"/>
        </p:nvSpPr>
        <p:spPr>
          <a:xfrm>
            <a:off x="720000" y="5295878"/>
            <a:ext cx="6840000" cy="21544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 anchorCtr="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endParaRPr lang="en-US" sz="1400" b="0" kern="1200" baseline="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1" name="Untertitel 2">
            <a:extLst>
              <a:ext uri="{FF2B5EF4-FFF2-40B4-BE49-F238E27FC236}">
                <a16:creationId xmlns:a16="http://schemas.microsoft.com/office/drawing/2014/main" id="{E91BB1B9-E479-4743-8939-B483D46886F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20000" y="4021200"/>
            <a:ext cx="6840000" cy="307777"/>
          </a:xfrm>
          <a:noFill/>
          <a:ln>
            <a:noFill/>
          </a:ln>
          <a:effectLst/>
        </p:spPr>
        <p:txBody>
          <a:bodyPr wrap="square" lIns="0" tIns="0" rIns="0" bIns="0" anchor="t" anchorCtr="0">
            <a:spAutoFit/>
          </a:bodyPr>
          <a:lstStyle>
            <a:lvl1pPr marL="0" indent="0" algn="l">
              <a:buNone/>
              <a:defRPr sz="2000" cap="none" baseline="0">
                <a:solidFill>
                  <a:schemeClr val="bg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/>
              <a:t>Presentation Subline Lorem Ipsum</a:t>
            </a:r>
          </a:p>
        </p:txBody>
      </p:sp>
      <p:sp>
        <p:nvSpPr>
          <p:cNvPr id="12" name="txt_Companyname">
            <a:extLst>
              <a:ext uri="{FF2B5EF4-FFF2-40B4-BE49-F238E27FC236}">
                <a16:creationId xmlns:a16="http://schemas.microsoft.com/office/drawing/2014/main" id="{FE79A73F-8F28-4543-AF07-21C524AF4027}"/>
              </a:ext>
            </a:extLst>
          </p:cNvPr>
          <p:cNvSpPr txBox="1">
            <a:spLocks/>
          </p:cNvSpPr>
          <p:nvPr userDrawn="1"/>
        </p:nvSpPr>
        <p:spPr>
          <a:xfrm>
            <a:off x="720000" y="6487200"/>
            <a:ext cx="5770800" cy="15388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ctr" anchorCtr="0">
            <a:spAutoFit/>
          </a:bodyPr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None/>
              <a:defRPr sz="2400" kern="1200" cap="none" baseline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09585" indent="0" algn="ctr" defTabSz="1219170" rtl="0" eaLnBrk="1" latinLnBrk="0" hangingPunct="1">
              <a:spcBef>
                <a:spcPts val="0"/>
              </a:spcBef>
              <a:spcAft>
                <a:spcPts val="800"/>
              </a:spcAft>
              <a:buClr>
                <a:srgbClr val="999999"/>
              </a:buClr>
              <a:buFont typeface="Wingdings" pitchFamily="2" charset="2"/>
              <a:buNone/>
              <a:defRPr sz="1867" kern="1200">
                <a:solidFill>
                  <a:schemeClr val="tx1">
                    <a:tint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219170" indent="0" algn="ctr" defTabSz="1219170" rtl="0" eaLnBrk="1" latinLnBrk="0" hangingPunct="1">
              <a:spcBef>
                <a:spcPts val="0"/>
              </a:spcBef>
              <a:spcAft>
                <a:spcPts val="800"/>
              </a:spcAft>
              <a:buClr>
                <a:srgbClr val="999999"/>
              </a:buClr>
              <a:buFont typeface="Wingdings" pitchFamily="2" charset="2"/>
              <a:buNone/>
              <a:defRPr sz="1867" kern="1200">
                <a:solidFill>
                  <a:schemeClr val="tx1">
                    <a:tint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828754" indent="0" algn="ctr" defTabSz="1219170" rtl="0" eaLnBrk="1" latinLnBrk="0" hangingPunct="1">
              <a:spcBef>
                <a:spcPts val="0"/>
              </a:spcBef>
              <a:spcAft>
                <a:spcPts val="800"/>
              </a:spcAft>
              <a:buClr>
                <a:srgbClr val="999999"/>
              </a:buClr>
              <a:buFont typeface="Wingdings" pitchFamily="2" charset="2"/>
              <a:buNone/>
              <a:defRPr sz="1867" kern="1200">
                <a:solidFill>
                  <a:schemeClr val="tx1">
                    <a:tint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438339" indent="0" algn="ctr" defTabSz="1219170" rtl="0" eaLnBrk="1" latinLnBrk="0" hangingPunct="1">
              <a:spcBef>
                <a:spcPts val="0"/>
              </a:spcBef>
              <a:spcAft>
                <a:spcPts val="800"/>
              </a:spcAft>
              <a:buClr>
                <a:srgbClr val="999999"/>
              </a:buClr>
              <a:buFont typeface="Wingdings" pitchFamily="2" charset="2"/>
              <a:buNone/>
              <a:tabLst/>
              <a:defRPr sz="1867" kern="1200">
                <a:solidFill>
                  <a:schemeClr val="tx1">
                    <a:tint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 marL="3047924" indent="0" algn="ctr" defTabSz="1219170" rtl="0" eaLnBrk="1" latinLnBrk="0" hangingPunct="1">
              <a:spcBef>
                <a:spcPct val="20000"/>
              </a:spcBef>
              <a:buFont typeface="Arial" pitchFamily="34" charset="0"/>
              <a:buNone/>
              <a:defRPr sz="2667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657509" indent="0" algn="ctr" defTabSz="1219170" rtl="0" eaLnBrk="1" latinLnBrk="0" hangingPunct="1">
              <a:spcBef>
                <a:spcPct val="20000"/>
              </a:spcBef>
              <a:buFont typeface="Arial" pitchFamily="34" charset="0"/>
              <a:buNone/>
              <a:defRPr sz="2667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4267093" indent="0" algn="ctr" defTabSz="1219170" rtl="0" eaLnBrk="1" latinLnBrk="0" hangingPunct="1">
              <a:spcBef>
                <a:spcPct val="20000"/>
              </a:spcBef>
              <a:buFont typeface="Arial" pitchFamily="34" charset="0"/>
              <a:buNone/>
              <a:defRPr sz="2667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4876678" indent="0" algn="ctr" defTabSz="1219170" rtl="0" eaLnBrk="1" latinLnBrk="0" hangingPunct="1">
              <a:spcBef>
                <a:spcPct val="20000"/>
              </a:spcBef>
              <a:buFont typeface="Arial" pitchFamily="34" charset="0"/>
              <a:buNone/>
              <a:defRPr sz="2667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Aft>
                <a:spcPts val="0"/>
              </a:spcAft>
            </a:pPr>
            <a:endParaRPr lang="en-US" sz="1000" spc="0" baseline="0" dirty="0"/>
          </a:p>
        </p:txBody>
      </p:sp>
      <p:sp>
        <p:nvSpPr>
          <p:cNvPr id="13" name="Rechteck 9">
            <a:extLst>
              <a:ext uri="{FF2B5EF4-FFF2-40B4-BE49-F238E27FC236}">
                <a16:creationId xmlns:a16="http://schemas.microsoft.com/office/drawing/2014/main" id="{C455AFA5-0E52-48FF-9DD8-8D0EC2B7FCA8}"/>
              </a:ext>
            </a:extLst>
          </p:cNvPr>
          <p:cNvSpPr/>
          <p:nvPr userDrawn="1"/>
        </p:nvSpPr>
        <p:spPr>
          <a:xfrm>
            <a:off x="10573200" y="6778800"/>
            <a:ext cx="766800" cy="10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120000" bIns="0" rtlCol="0" anchor="ctr"/>
          <a:lstStyle/>
          <a:p>
            <a:pPr algn="l"/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4" name="txt_SecurityLevel">
            <a:extLst>
              <a:ext uri="{FF2B5EF4-FFF2-40B4-BE49-F238E27FC236}">
                <a16:creationId xmlns:a16="http://schemas.microsoft.com/office/drawing/2014/main" id="{6AAD1F99-9957-4E40-AC89-A11B14E65CC7}"/>
              </a:ext>
            </a:extLst>
          </p:cNvPr>
          <p:cNvSpPr/>
          <p:nvPr userDrawn="1"/>
        </p:nvSpPr>
        <p:spPr bwMode="auto">
          <a:xfrm>
            <a:off x="10573200" y="6487200"/>
            <a:ext cx="512961" cy="153888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/>
          <a:p>
            <a:pPr lvl="0" defTabSz="914400"/>
            <a:r>
              <a:rPr lang="en-US" sz="1000" noProof="0">
                <a:solidFill>
                  <a:schemeClr val="bg1"/>
                </a:solidFill>
              </a:rPr>
              <a:t>Internal</a:t>
            </a:r>
            <a:endParaRPr lang="en-US" sz="1000" noProof="0" dirty="0">
              <a:solidFill>
                <a:schemeClr val="bg1"/>
              </a:solidFill>
            </a:endParaRPr>
          </a:p>
        </p:txBody>
      </p:sp>
      <p:pic>
        <p:nvPicPr>
          <p:cNvPr id="3" name="Picture 9">
            <a:extLst>
              <a:ext uri="{FF2B5EF4-FFF2-40B4-BE49-F238E27FC236}">
                <a16:creationId xmlns:a16="http://schemas.microsoft.com/office/drawing/2014/main" id="{8331BFAB-634F-45AC-8E8E-BD021F239E4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9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0000" y="720000"/>
            <a:ext cx="1440000" cy="627430"/>
          </a:xfrm>
          <a:prstGeom prst="rect">
            <a:avLst/>
          </a:prstGeom>
        </p:spPr>
      </p:pic>
      <p:sp>
        <p:nvSpPr>
          <p:cNvPr id="10" name="Titel 1">
            <a:extLst>
              <a:ext uri="{FF2B5EF4-FFF2-40B4-BE49-F238E27FC236}">
                <a16:creationId xmlns:a16="http://schemas.microsoft.com/office/drawing/2014/main" id="{80E33B2F-61F2-470C-AE4F-4E485D4496E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20000" y="2494800"/>
            <a:ext cx="6840000" cy="1404000"/>
          </a:xfrm>
        </p:spPr>
        <p:txBody>
          <a:bodyPr rIns="0" bIns="3600"/>
          <a:lstStyle>
            <a:lvl1pPr>
              <a:lnSpc>
                <a:spcPct val="110000"/>
              </a:lnSpc>
              <a:defRPr sz="4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Document</a:t>
            </a:r>
            <a:br>
              <a:rPr lang="en-US" dirty="0"/>
            </a:br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5817042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3564CFA-73FA-4FF9-BEC5-7476321DE0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1384" y="183600"/>
            <a:ext cx="11091600" cy="882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Edit master title</a:t>
            </a:r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BDE48523-E91D-4264-A7A6-11520E830BF8}"/>
              </a:ext>
            </a:extLst>
          </p:cNvPr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0862" y="1160752"/>
            <a:ext cx="1440000" cy="36000"/>
          </a:xfrm>
          <a:prstGeom prst="rect">
            <a:avLst/>
          </a:prstGeom>
        </p:spPr>
      </p:pic>
      <p:sp>
        <p:nvSpPr>
          <p:cNvPr id="4" name="Picture Placeholder 7">
            <a:extLst>
              <a:ext uri="{FF2B5EF4-FFF2-40B4-BE49-F238E27FC236}">
                <a16:creationId xmlns:a16="http://schemas.microsoft.com/office/drawing/2014/main" id="{A50024BE-BB11-455C-9C32-C6F174DEDF7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51384" y="1473778"/>
            <a:ext cx="1292222" cy="1453642"/>
          </a:xfrm>
          <a:prstGeom prst="rect">
            <a:avLst/>
          </a:prstGeom>
          <a:noFill/>
          <a:ln w="19050">
            <a:noFill/>
          </a:ln>
        </p:spPr>
        <p:txBody>
          <a:bodyPr tIns="0" bIns="487704" anchor="t"/>
          <a:lstStyle>
            <a:lvl1pPr algn="l">
              <a:buNone/>
              <a:defRPr sz="1600" baseline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5" name="Textplatzhalter 6">
            <a:extLst>
              <a:ext uri="{FF2B5EF4-FFF2-40B4-BE49-F238E27FC236}">
                <a16:creationId xmlns:a16="http://schemas.microsoft.com/office/drawing/2014/main" id="{FA57364B-2E8A-4DED-8C23-B41533E6446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1384" y="3873505"/>
            <a:ext cx="3393105" cy="2222496"/>
          </a:xfrm>
          <a:noFill/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lnSpc>
                <a:spcPct val="90000"/>
              </a:lnSpc>
              <a:spcBef>
                <a:spcPts val="1600"/>
              </a:spcBef>
              <a:spcAft>
                <a:spcPts val="800"/>
              </a:spcAft>
              <a:buFontTx/>
              <a:buNone/>
              <a:defRPr sz="1600">
                <a:solidFill>
                  <a:schemeClr val="tx1"/>
                </a:solidFill>
              </a:defRPr>
            </a:lvl1pPr>
            <a:lvl2pPr marL="609570" indent="0">
              <a:buFontTx/>
              <a:buNone/>
              <a:defRPr sz="1600"/>
            </a:lvl2pPr>
            <a:lvl3pPr marL="1219139" indent="0">
              <a:buFontTx/>
              <a:buNone/>
              <a:defRPr sz="1600"/>
            </a:lvl3pPr>
            <a:lvl4pPr marL="1828709" indent="0">
              <a:buFontTx/>
              <a:buNone/>
              <a:defRPr sz="1600"/>
            </a:lvl4pPr>
            <a:lvl5pPr marL="2438278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Insert CV here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4F936F3F-0DB3-4406-95A9-53C8740C4DA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51384" y="3095905"/>
            <a:ext cx="3393107" cy="777600"/>
          </a:xfrm>
          <a:noFill/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2000" b="1">
                <a:solidFill>
                  <a:schemeClr val="tx1"/>
                </a:solidFill>
              </a:defRPr>
            </a:lvl1pPr>
            <a:lvl2pPr marL="609570" indent="0">
              <a:buFontTx/>
              <a:buNone/>
              <a:defRPr sz="1600"/>
            </a:lvl2pPr>
            <a:lvl3pPr marL="1219139" indent="0">
              <a:buFontTx/>
              <a:buNone/>
              <a:defRPr sz="1600"/>
            </a:lvl3pPr>
            <a:lvl4pPr marL="1828709" indent="0">
              <a:buFontTx/>
              <a:buNone/>
              <a:defRPr sz="1600"/>
            </a:lvl4pPr>
            <a:lvl5pPr marL="2438278" indent="0">
              <a:buFontTx/>
              <a:buNone/>
              <a:defRPr sz="1600"/>
            </a:lvl5pPr>
          </a:lstStyle>
          <a:p>
            <a:pPr lvl="0"/>
            <a:r>
              <a:rPr lang="en-US" dirty="0" err="1"/>
              <a:t>Firstname</a:t>
            </a:r>
            <a:r>
              <a:rPr lang="en-US" dirty="0"/>
              <a:t> Surname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694F8C6D-7A18-4EE5-BCA4-92CEBC65D898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4398979" y="1473778"/>
            <a:ext cx="1292222" cy="1453642"/>
          </a:xfrm>
          <a:prstGeom prst="rect">
            <a:avLst/>
          </a:prstGeom>
          <a:noFill/>
          <a:ln w="19050">
            <a:noFill/>
          </a:ln>
        </p:spPr>
        <p:txBody>
          <a:bodyPr tIns="0" bIns="487704" anchor="t"/>
          <a:lstStyle>
            <a:lvl1pPr algn="l">
              <a:buNone/>
              <a:defRPr sz="1600" baseline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9" name="Textplatzhalter 6">
            <a:extLst>
              <a:ext uri="{FF2B5EF4-FFF2-40B4-BE49-F238E27FC236}">
                <a16:creationId xmlns:a16="http://schemas.microsoft.com/office/drawing/2014/main" id="{D3E922AD-3780-4C63-8C45-109F48698A5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390249" y="3873505"/>
            <a:ext cx="3393105" cy="2222496"/>
          </a:xfrm>
          <a:noFill/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lnSpc>
                <a:spcPct val="90000"/>
              </a:lnSpc>
              <a:spcBef>
                <a:spcPts val="1600"/>
              </a:spcBef>
              <a:spcAft>
                <a:spcPts val="800"/>
              </a:spcAft>
              <a:buFontTx/>
              <a:buNone/>
              <a:defRPr sz="1600">
                <a:solidFill>
                  <a:schemeClr val="tx1"/>
                </a:solidFill>
              </a:defRPr>
            </a:lvl1pPr>
            <a:lvl2pPr marL="609570" indent="0">
              <a:buFontTx/>
              <a:buNone/>
              <a:defRPr sz="1600"/>
            </a:lvl2pPr>
            <a:lvl3pPr marL="1219139" indent="0">
              <a:buFontTx/>
              <a:buNone/>
              <a:defRPr sz="1600"/>
            </a:lvl3pPr>
            <a:lvl4pPr marL="1828709" indent="0">
              <a:buFontTx/>
              <a:buNone/>
              <a:defRPr sz="1600"/>
            </a:lvl4pPr>
            <a:lvl5pPr marL="2438278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Insert CV here</a:t>
            </a:r>
          </a:p>
        </p:txBody>
      </p:sp>
      <p:sp>
        <p:nvSpPr>
          <p:cNvPr id="11" name="Textplatzhalter 6">
            <a:extLst>
              <a:ext uri="{FF2B5EF4-FFF2-40B4-BE49-F238E27FC236}">
                <a16:creationId xmlns:a16="http://schemas.microsoft.com/office/drawing/2014/main" id="{E28267E6-B996-4D40-B08A-5CCAF7FEFD2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390249" y="3095905"/>
            <a:ext cx="3393107" cy="777600"/>
          </a:xfrm>
          <a:noFill/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2000" b="1">
                <a:solidFill>
                  <a:schemeClr val="tx1"/>
                </a:solidFill>
              </a:defRPr>
            </a:lvl1pPr>
            <a:lvl2pPr marL="609570" indent="0">
              <a:buFontTx/>
              <a:buNone/>
              <a:defRPr sz="1600"/>
            </a:lvl2pPr>
            <a:lvl3pPr marL="1219139" indent="0">
              <a:buFontTx/>
              <a:buNone/>
              <a:defRPr sz="1600"/>
            </a:lvl3pPr>
            <a:lvl4pPr marL="1828709" indent="0">
              <a:buFontTx/>
              <a:buNone/>
              <a:defRPr sz="1600"/>
            </a:lvl4pPr>
            <a:lvl5pPr marL="2438278" indent="0">
              <a:buFontTx/>
              <a:buNone/>
              <a:defRPr sz="1600"/>
            </a:lvl5pPr>
          </a:lstStyle>
          <a:p>
            <a:pPr lvl="0"/>
            <a:r>
              <a:rPr lang="en-US" dirty="0" err="1"/>
              <a:t>Firstname</a:t>
            </a:r>
            <a:r>
              <a:rPr lang="en-US" dirty="0"/>
              <a:t> Surname</a:t>
            </a:r>
          </a:p>
        </p:txBody>
      </p:sp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A28C7A6F-ABF2-4A43-8D86-4160AC023708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8251200" y="1473778"/>
            <a:ext cx="1292222" cy="1453642"/>
          </a:xfrm>
          <a:prstGeom prst="rect">
            <a:avLst/>
          </a:prstGeom>
          <a:noFill/>
          <a:ln w="19050">
            <a:noFill/>
          </a:ln>
        </p:spPr>
        <p:txBody>
          <a:bodyPr tIns="0" bIns="487704" anchor="t"/>
          <a:lstStyle>
            <a:lvl1pPr algn="l">
              <a:buNone/>
              <a:defRPr sz="1600" baseline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3" name="Textplatzhalter 6">
            <a:extLst>
              <a:ext uri="{FF2B5EF4-FFF2-40B4-BE49-F238E27FC236}">
                <a16:creationId xmlns:a16="http://schemas.microsoft.com/office/drawing/2014/main" id="{063BE500-E6E1-41BF-B02F-899E750513C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249879" y="3873505"/>
            <a:ext cx="3393105" cy="2222496"/>
          </a:xfrm>
          <a:noFill/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lnSpc>
                <a:spcPct val="90000"/>
              </a:lnSpc>
              <a:spcBef>
                <a:spcPts val="1600"/>
              </a:spcBef>
              <a:spcAft>
                <a:spcPts val="800"/>
              </a:spcAft>
              <a:buFontTx/>
              <a:buNone/>
              <a:defRPr sz="1600">
                <a:solidFill>
                  <a:schemeClr val="tx1"/>
                </a:solidFill>
              </a:defRPr>
            </a:lvl1pPr>
            <a:lvl2pPr marL="609570" indent="0">
              <a:buFontTx/>
              <a:buNone/>
              <a:defRPr sz="1600"/>
            </a:lvl2pPr>
            <a:lvl3pPr marL="1219139" indent="0">
              <a:buFontTx/>
              <a:buNone/>
              <a:defRPr sz="1600"/>
            </a:lvl3pPr>
            <a:lvl4pPr marL="1828709" indent="0">
              <a:buFontTx/>
              <a:buNone/>
              <a:defRPr sz="1600"/>
            </a:lvl4pPr>
            <a:lvl5pPr marL="2438278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Insert CV here</a:t>
            </a:r>
          </a:p>
        </p:txBody>
      </p:sp>
      <p:sp>
        <p:nvSpPr>
          <p:cNvPr id="15" name="Textplatzhalter 6">
            <a:extLst>
              <a:ext uri="{FF2B5EF4-FFF2-40B4-BE49-F238E27FC236}">
                <a16:creationId xmlns:a16="http://schemas.microsoft.com/office/drawing/2014/main" id="{463F4C21-15EB-4DC7-ACFA-662867267B5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249877" y="3095905"/>
            <a:ext cx="3393107" cy="777600"/>
          </a:xfrm>
          <a:noFill/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2000" b="1">
                <a:solidFill>
                  <a:schemeClr val="tx1"/>
                </a:solidFill>
              </a:defRPr>
            </a:lvl1pPr>
            <a:lvl2pPr marL="609570" indent="0">
              <a:buFontTx/>
              <a:buNone/>
              <a:defRPr sz="1600"/>
            </a:lvl2pPr>
            <a:lvl3pPr marL="1219139" indent="0">
              <a:buFontTx/>
              <a:buNone/>
              <a:defRPr sz="1600"/>
            </a:lvl3pPr>
            <a:lvl4pPr marL="1828709" indent="0">
              <a:buFontTx/>
              <a:buNone/>
              <a:defRPr sz="1600"/>
            </a:lvl4pPr>
            <a:lvl5pPr marL="2438278" indent="0">
              <a:buFontTx/>
              <a:buNone/>
              <a:defRPr sz="1600"/>
            </a:lvl5pPr>
          </a:lstStyle>
          <a:p>
            <a:pPr lvl="0"/>
            <a:r>
              <a:rPr lang="en-US" dirty="0" err="1"/>
              <a:t>Firstname</a:t>
            </a:r>
            <a:r>
              <a:rPr lang="en-US" dirty="0"/>
              <a:t> Surname</a:t>
            </a:r>
          </a:p>
        </p:txBody>
      </p:sp>
    </p:spTree>
    <p:extLst>
      <p:ext uri="{BB962C8B-B14F-4D97-AF65-F5344CB8AC3E}">
        <p14:creationId xmlns:p14="http://schemas.microsoft.com/office/powerpoint/2010/main" val="14842274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3DA6DF-1BE3-4129-B261-15B4AF4311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1384" y="183600"/>
            <a:ext cx="11091600" cy="882000"/>
          </a:xfrm>
          <a:effectLst/>
        </p:spPr>
        <p:txBody>
          <a:bodyPr vert="horz" lIns="0" tIns="0" rIns="0" bIns="0" rtlCol="0" anchor="b">
            <a:noAutofit/>
          </a:bodyPr>
          <a:lstStyle>
            <a:lvl1pPr>
              <a:defRPr lang="en-US" dirty="0"/>
            </a:lvl1pPr>
          </a:lstStyle>
          <a:p>
            <a:pPr marL="0" marR="0" lvl="0" indent="0" fontAlgn="auto">
              <a:spcAft>
                <a:spcPts val="0"/>
              </a:spcAft>
              <a:buClrTx/>
              <a:buSzTx/>
              <a:buFontTx/>
              <a:tabLst/>
            </a:pPr>
            <a:r>
              <a:rPr lang="en-US" dirty="0"/>
              <a:t>Edit master title</a:t>
            </a:r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603D7FC7-5652-472E-8C83-E01045B2CC19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550800" y="1552901"/>
            <a:ext cx="11091600" cy="4539600"/>
          </a:xfrm>
        </p:spPr>
        <p:txBody>
          <a:bodyPr vert="horz" lIns="0" tIns="0" rIns="0" bIns="0" rtlCol="0">
            <a:noAutofit/>
          </a:bodyPr>
          <a:lstStyle>
            <a:lvl1pPr marL="230400" indent="-230400">
              <a:buClr>
                <a:schemeClr val="tx1"/>
              </a:buClr>
              <a:buFont typeface="Wingdings" panose="05000000000000000000" pitchFamily="2" charset="2"/>
              <a:buChar char="§"/>
              <a:defRPr lang="en-US" sz="1600" noProof="0" dirty="0">
                <a:solidFill>
                  <a:schemeClr val="tx1"/>
                </a:solidFill>
              </a:defRPr>
            </a:lvl1pPr>
            <a:lvl2pPr marL="468312" indent="-285750">
              <a:buClr>
                <a:schemeClr val="tx1"/>
              </a:buClr>
              <a:buFont typeface="Symbol" panose="05050102010706020507" pitchFamily="18" charset="2"/>
              <a:buChar char="-"/>
              <a:defRPr lang="en-US" sz="1600" noProof="0" dirty="0">
                <a:solidFill>
                  <a:schemeClr val="tx1"/>
                </a:solidFill>
              </a:defRPr>
            </a:lvl2pPr>
            <a:lvl3pPr marL="654050" indent="-285750">
              <a:buClr>
                <a:schemeClr val="tx1"/>
              </a:buClr>
              <a:buFont typeface="Symbol" panose="05050102010706020507" pitchFamily="18" charset="2"/>
              <a:buChar char="-"/>
              <a:defRPr lang="en-US" sz="1400" noProof="0" dirty="0">
                <a:solidFill>
                  <a:schemeClr val="tx1"/>
                </a:solidFill>
              </a:defRPr>
            </a:lvl3pPr>
            <a:lvl4pPr marL="711200" indent="-171450">
              <a:buClr>
                <a:schemeClr val="tx1"/>
              </a:buClr>
              <a:buFont typeface="Symbol" panose="05050102010706020507" pitchFamily="18" charset="2"/>
              <a:buChar char="-"/>
              <a:defRPr lang="en-US" sz="1200" noProof="0" dirty="0">
                <a:solidFill>
                  <a:schemeClr val="tx1"/>
                </a:solidFill>
              </a:defRPr>
            </a:lvl4pPr>
            <a:lvl5pPr marL="884237" indent="-171450">
              <a:buClr>
                <a:schemeClr val="tx1"/>
              </a:buClr>
              <a:buFont typeface="Symbol" panose="05050102010706020507" pitchFamily="18" charset="2"/>
              <a:buChar char="-"/>
              <a:defRPr lang="en-US" sz="1200" baseline="0" noProof="0" dirty="0">
                <a:solidFill>
                  <a:schemeClr val="tx1"/>
                </a:solidFill>
              </a:defRPr>
            </a:lvl5pPr>
          </a:lstStyle>
          <a:p>
            <a:pPr lvl="0">
              <a:buClr>
                <a:schemeClr val="bg1">
                  <a:lumMod val="65000"/>
                </a:schemeClr>
              </a:buClr>
            </a:pPr>
            <a:r>
              <a:rPr lang="en-US" noProof="0" dirty="0"/>
              <a:t>Edit text master format</a:t>
            </a:r>
            <a:br>
              <a:rPr lang="en-US" noProof="0" dirty="0"/>
            </a:br>
            <a:r>
              <a:rPr lang="en-US" noProof="0" dirty="0"/>
              <a:t>It’s allowed to use font sizes from 14pt to 18 pt – depending on the amount/characters of text. It’s not allowed to enlarge the text box – the text always has to fit in the text box. It’s only allowed to use the defined template colors.</a:t>
            </a:r>
          </a:p>
          <a:p>
            <a:pPr lvl="1">
              <a:buClr>
                <a:schemeClr val="bg1">
                  <a:lumMod val="65000"/>
                </a:schemeClr>
              </a:buClr>
            </a:pPr>
            <a:r>
              <a:rPr lang="en-US" noProof="0" dirty="0"/>
              <a:t>Second Level</a:t>
            </a:r>
          </a:p>
          <a:p>
            <a:pPr lvl="2">
              <a:buClr>
                <a:schemeClr val="bg1">
                  <a:lumMod val="65000"/>
                </a:schemeClr>
              </a:buClr>
            </a:pPr>
            <a:r>
              <a:rPr lang="en-US" noProof="0" dirty="0"/>
              <a:t>Third Level</a:t>
            </a:r>
          </a:p>
          <a:p>
            <a:pPr lvl="3">
              <a:buClr>
                <a:schemeClr val="bg1">
                  <a:lumMod val="65000"/>
                </a:schemeClr>
              </a:buClr>
            </a:pPr>
            <a:r>
              <a:rPr lang="en-US" noProof="0" dirty="0"/>
              <a:t>Fourth Level</a:t>
            </a:r>
          </a:p>
          <a:p>
            <a:pPr lvl="4">
              <a:buClr>
                <a:schemeClr val="bg1">
                  <a:lumMod val="65000"/>
                </a:schemeClr>
              </a:buClr>
            </a:pPr>
            <a:r>
              <a:rPr lang="en-US" noProof="0" dirty="0"/>
              <a:t>Fifth Level</a:t>
            </a:r>
          </a:p>
        </p:txBody>
      </p:sp>
      <p:pic>
        <p:nvPicPr>
          <p:cNvPr id="7" name="Picture 8">
            <a:extLst>
              <a:ext uri="{FF2B5EF4-FFF2-40B4-BE49-F238E27FC236}">
                <a16:creationId xmlns:a16="http://schemas.microsoft.com/office/drawing/2014/main" id="{0160190B-0048-4000-BDD8-EDCAC1F7224F}"/>
              </a:ext>
            </a:extLst>
          </p:cNvPr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0862" y="1160752"/>
            <a:ext cx="1440000" cy="3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3908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467E53-0ECB-44E4-8214-E179912637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1384" y="183600"/>
            <a:ext cx="11091600" cy="882000"/>
          </a:xfrm>
        </p:spPr>
        <p:txBody>
          <a:bodyPr rIns="0"/>
          <a:lstStyle>
            <a:lvl1pPr>
              <a:defRPr/>
            </a:lvl1pPr>
          </a:lstStyle>
          <a:p>
            <a:r>
              <a:rPr lang="en-US" dirty="0"/>
              <a:t>Edit master title</a:t>
            </a:r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D99057BB-C5BD-4152-A026-0153631531DB}"/>
              </a:ext>
            </a:extLst>
          </p:cNvPr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0862" y="1160752"/>
            <a:ext cx="1440000" cy="36000"/>
          </a:xfrm>
          <a:prstGeom prst="rect">
            <a:avLst/>
          </a:prstGeom>
        </p:spPr>
      </p:pic>
      <p:sp>
        <p:nvSpPr>
          <p:cNvPr id="4" name="Textplatzhalter 1">
            <a:extLst>
              <a:ext uri="{FF2B5EF4-FFF2-40B4-BE49-F238E27FC236}">
                <a16:creationId xmlns:a16="http://schemas.microsoft.com/office/drawing/2014/main" id="{2A8E013D-4992-49C9-BC42-2E6474D8BB4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50862" y="1332000"/>
            <a:ext cx="11090276" cy="236012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>
              <a:buFontTx/>
              <a:buNone/>
              <a:defRPr sz="1800" b="1" cap="none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09570" indent="0">
              <a:buFontTx/>
              <a:buNone/>
              <a:defRPr/>
            </a:lvl2pPr>
            <a:lvl3pPr marL="1219139" indent="0">
              <a:buFontTx/>
              <a:buNone/>
              <a:defRPr/>
            </a:lvl3pPr>
            <a:lvl4pPr marL="1828709" indent="0">
              <a:buFontTx/>
              <a:buNone/>
              <a:defRPr/>
            </a:lvl4pPr>
            <a:lvl5pPr marL="2438278" indent="0">
              <a:buFontTx/>
              <a:buNone/>
              <a:defRPr/>
            </a:lvl5pPr>
          </a:lstStyle>
          <a:p>
            <a:pPr lvl="0"/>
            <a:r>
              <a:rPr lang="en-US" noProof="0" dirty="0"/>
              <a:t>Click to edit master subtitle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784CBC69-F283-44C8-8359-7F132A0A1A6D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550800" y="1844816"/>
            <a:ext cx="11091600" cy="4246384"/>
          </a:xfrm>
        </p:spPr>
        <p:txBody>
          <a:bodyPr vert="horz" lIns="0" tIns="0" rIns="0" bIns="0" rtlCol="0">
            <a:noAutofit/>
          </a:bodyPr>
          <a:lstStyle>
            <a:lvl1pPr marL="285750" indent="-285750">
              <a:buClrTx/>
              <a:buFont typeface="Wingdings" panose="05000000000000000000" pitchFamily="2" charset="2"/>
              <a:buChar char="§"/>
              <a:defRPr lang="en-US" sz="1600" noProof="0" dirty="0"/>
            </a:lvl1pPr>
            <a:lvl2pPr marL="529200" indent="-342000" algn="l" defTabSz="1219170" rtl="0" eaLnBrk="1" latinLnBrk="0" hangingPunct="1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Font typeface="Symbol" panose="05050102010706020507" pitchFamily="18" charset="2"/>
              <a:buChar char="-"/>
              <a:defRPr lang="en-US" sz="1600" kern="1200" noProof="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654050" indent="-285750" algn="l" defTabSz="1219170" rtl="0" eaLnBrk="1" latinLnBrk="0" hangingPunct="1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Font typeface="Symbol" panose="05050102010706020507" pitchFamily="18" charset="2"/>
              <a:buChar char="-"/>
              <a:defRPr lang="en-US" sz="1400" kern="1200" noProof="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712800" indent="-171450" algn="l" defTabSz="1219170" rtl="0" eaLnBrk="1" latinLnBrk="0" hangingPunct="1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Font typeface="Symbol" panose="05050102010706020507" pitchFamily="18" charset="2"/>
              <a:buChar char="-"/>
              <a:defRPr lang="en-US" sz="1200" kern="1200" noProof="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885600" indent="-172800">
              <a:buClr>
                <a:schemeClr val="tx1"/>
              </a:buClr>
              <a:buFont typeface="Symbol" panose="05050102010706020507" pitchFamily="18" charset="2"/>
              <a:buChar char="-"/>
              <a:defRPr lang="en-US" sz="1200" kern="1200" baseline="0" noProof="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>
              <a:buClr>
                <a:schemeClr val="bg1">
                  <a:lumMod val="65000"/>
                </a:schemeClr>
              </a:buClr>
            </a:pPr>
            <a:r>
              <a:rPr lang="en-US" noProof="0" dirty="0"/>
              <a:t>Edit text master format</a:t>
            </a:r>
            <a:br>
              <a:rPr lang="en-US" noProof="0" dirty="0"/>
            </a:br>
            <a:r>
              <a:rPr lang="en-US" noProof="0" dirty="0"/>
              <a:t>It’s allowed to use font sizes from 14pt to 18 pt – depending on the amount/characters of text. It’s not allowed to enlarge the text box – the text always has to fit in the text box. It’s only allowed to use the defined template colors.</a:t>
            </a:r>
          </a:p>
          <a:p>
            <a:pPr lvl="1">
              <a:buClr>
                <a:schemeClr val="bg1">
                  <a:lumMod val="65000"/>
                </a:schemeClr>
              </a:buClr>
            </a:pPr>
            <a:r>
              <a:rPr lang="en-US" noProof="0" dirty="0"/>
              <a:t>Second Level</a:t>
            </a:r>
          </a:p>
          <a:p>
            <a:pPr lvl="2">
              <a:buClr>
                <a:schemeClr val="bg1">
                  <a:lumMod val="65000"/>
                </a:schemeClr>
              </a:buClr>
            </a:pPr>
            <a:r>
              <a:rPr lang="en-US" noProof="0" dirty="0"/>
              <a:t>Third Level</a:t>
            </a:r>
          </a:p>
          <a:p>
            <a:pPr lvl="3">
              <a:buClr>
                <a:schemeClr val="bg1">
                  <a:lumMod val="65000"/>
                </a:schemeClr>
              </a:buClr>
            </a:pPr>
            <a:r>
              <a:rPr lang="en-US" noProof="0" dirty="0"/>
              <a:t>Fourth Level</a:t>
            </a:r>
          </a:p>
          <a:p>
            <a:pPr lvl="4">
              <a:buClr>
                <a:schemeClr val="bg1">
                  <a:lumMod val="65000"/>
                </a:schemeClr>
              </a:buClr>
            </a:pPr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777387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58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732CAC-D4B3-4EFF-85DA-A481882BD4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00" y="183600"/>
            <a:ext cx="11091600" cy="882000"/>
          </a:xfrm>
        </p:spPr>
        <p:txBody>
          <a:bodyPr lIns="0" rIns="0"/>
          <a:lstStyle>
            <a:lvl1pPr>
              <a:defRPr/>
            </a:lvl1pPr>
          </a:lstStyle>
          <a:p>
            <a:r>
              <a:rPr lang="en-US" dirty="0"/>
              <a:t>Edit master title</a:t>
            </a:r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5FDDAAEB-910F-4AD6-B5FC-8BCFD7D7304C}"/>
              </a:ext>
            </a:extLst>
          </p:cNvPr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0862" y="1160752"/>
            <a:ext cx="1440000" cy="36000"/>
          </a:xfrm>
          <a:prstGeom prst="rect">
            <a:avLst/>
          </a:prstGeom>
        </p:spPr>
      </p:pic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1B9EBB46-B58F-4690-A1A2-8316670E953C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550863" y="1551600"/>
            <a:ext cx="11091862" cy="4539600"/>
          </a:xfrm>
        </p:spPr>
        <p:txBody>
          <a:bodyPr lIns="0">
            <a:noAutofit/>
          </a:bodyPr>
          <a:lstStyle>
            <a:lvl1pPr marL="230400" indent="-230400" algn="l" defTabSz="1219170" rtl="0" eaLnBrk="1" latinLnBrk="0" hangingPunct="1">
              <a:spcBef>
                <a:spcPts val="0"/>
              </a:spcBef>
              <a:spcAft>
                <a:spcPts val="800"/>
              </a:spcAft>
              <a:buClrTx/>
              <a:buFont typeface="Wingdings" panose="05000000000000000000" pitchFamily="2" charset="2"/>
              <a:buChar char="§"/>
              <a:defRPr lang="en-US" sz="1600" kern="1200" baseline="0" noProof="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68000" indent="-284400" algn="l" defTabSz="1219170" rtl="0" eaLnBrk="1" latinLnBrk="0" hangingPunct="1">
              <a:spcBef>
                <a:spcPts val="0"/>
              </a:spcBef>
              <a:spcAft>
                <a:spcPts val="800"/>
              </a:spcAft>
              <a:buClrTx/>
              <a:buFont typeface="Symbol" panose="05050102010706020507" pitchFamily="18" charset="2"/>
              <a:buChar char="-"/>
              <a:defRPr lang="en-US" sz="1600" kern="1200" baseline="0" noProof="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655200" indent="-284400" algn="l" defTabSz="1219170" rtl="0" eaLnBrk="1" latinLnBrk="0" hangingPunct="1">
              <a:spcBef>
                <a:spcPts val="0"/>
              </a:spcBef>
              <a:spcAft>
                <a:spcPts val="800"/>
              </a:spcAft>
              <a:buClrTx/>
              <a:buFont typeface="Symbol" panose="05050102010706020507" pitchFamily="18" charset="2"/>
              <a:buChar char="-"/>
              <a:defRPr lang="en-US" sz="1400" kern="1200" baseline="0" noProof="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712800" indent="-172800" algn="l" defTabSz="1219170" rtl="0" eaLnBrk="1" latinLnBrk="0" hangingPunct="1">
              <a:spcBef>
                <a:spcPts val="0"/>
              </a:spcBef>
              <a:spcAft>
                <a:spcPts val="800"/>
              </a:spcAft>
              <a:buClrTx/>
              <a:buFont typeface="Symbol" panose="05050102010706020507" pitchFamily="18" charset="2"/>
              <a:buChar char="-"/>
              <a:defRPr lang="en-US" sz="1200" kern="1200" baseline="0" noProof="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885600" indent="-172800" algn="l" defTabSz="1219170" rtl="0" eaLnBrk="1" latinLnBrk="0" hangingPunct="1">
              <a:spcBef>
                <a:spcPts val="0"/>
              </a:spcBef>
              <a:spcAft>
                <a:spcPts val="800"/>
              </a:spcAft>
              <a:buClrTx/>
              <a:buFont typeface="Symbol" panose="05050102010706020507" pitchFamily="18" charset="2"/>
              <a:buChar char="-"/>
              <a:defRPr lang="en-US" sz="1200" kern="1200" baseline="0" noProof="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>
              <a:buClr>
                <a:schemeClr val="bg1">
                  <a:lumMod val="65000"/>
                </a:schemeClr>
              </a:buClr>
            </a:pPr>
            <a:r>
              <a:rPr lang="en-US" noProof="0" dirty="0"/>
              <a:t>Edit text master format</a:t>
            </a:r>
            <a:br>
              <a:rPr lang="en-US" noProof="0" dirty="0"/>
            </a:br>
            <a:r>
              <a:rPr lang="en-US" noProof="0" dirty="0"/>
              <a:t>It’s allowed to use font sizes from 14pt to 18 pt – depending on the amount/characters of text. It’s not allowed to enlarge the text box – the text always has to fit in the text box. It’s only allowed to use the defined template colors.</a:t>
            </a:r>
          </a:p>
          <a:p>
            <a:pPr lvl="1">
              <a:buClr>
                <a:schemeClr val="bg1">
                  <a:lumMod val="65000"/>
                </a:schemeClr>
              </a:buClr>
            </a:pPr>
            <a:r>
              <a:rPr lang="en-US" noProof="0" dirty="0"/>
              <a:t>Second Level</a:t>
            </a:r>
          </a:p>
          <a:p>
            <a:pPr lvl="2">
              <a:buClr>
                <a:schemeClr val="bg1">
                  <a:lumMod val="65000"/>
                </a:schemeClr>
              </a:buClr>
            </a:pPr>
            <a:r>
              <a:rPr lang="en-US" noProof="0" dirty="0"/>
              <a:t>Third Level</a:t>
            </a:r>
          </a:p>
          <a:p>
            <a:pPr lvl="3">
              <a:buClr>
                <a:schemeClr val="bg1">
                  <a:lumMod val="65000"/>
                </a:schemeClr>
              </a:buClr>
            </a:pPr>
            <a:r>
              <a:rPr lang="en-US" noProof="0" dirty="0"/>
              <a:t>Fourth Level</a:t>
            </a:r>
          </a:p>
          <a:p>
            <a:pPr lvl="4">
              <a:buClr>
                <a:schemeClr val="bg1">
                  <a:lumMod val="65000"/>
                </a:schemeClr>
              </a:buClr>
            </a:pPr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651792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8">
            <a:extLst>
              <a:ext uri="{FF2B5EF4-FFF2-40B4-BE49-F238E27FC236}">
                <a16:creationId xmlns:a16="http://schemas.microsoft.com/office/drawing/2014/main" id="{A58F5988-2F8A-FC46-B779-E92988D9B880}"/>
              </a:ext>
            </a:extLst>
          </p:cNvPr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0862" y="1160752"/>
            <a:ext cx="1440000" cy="36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BC52D3A8-61ED-40DD-874B-AA7B44A2FB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1384" y="183600"/>
            <a:ext cx="11091600" cy="882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27472699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Title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35BD79-7A43-43DF-8987-4A120DE9AB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1384" y="183600"/>
            <a:ext cx="11091600" cy="882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Edit master title</a:t>
            </a:r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7581B439-E37C-48B5-B6AE-861F83BA0293}"/>
              </a:ext>
            </a:extLst>
          </p:cNvPr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0862" y="1160752"/>
            <a:ext cx="1440000" cy="36000"/>
          </a:xfrm>
          <a:prstGeom prst="rect">
            <a:avLst/>
          </a:prstGeom>
        </p:spPr>
      </p:pic>
      <p:sp>
        <p:nvSpPr>
          <p:cNvPr id="6" name="Textplatzhalter 1">
            <a:extLst>
              <a:ext uri="{FF2B5EF4-FFF2-40B4-BE49-F238E27FC236}">
                <a16:creationId xmlns:a16="http://schemas.microsoft.com/office/drawing/2014/main" id="{275022A4-AAC9-41D7-ABBF-14A3BEF5EF4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50862" y="1332000"/>
            <a:ext cx="11090276" cy="236012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>
              <a:buFontTx/>
              <a:buNone/>
              <a:defRPr sz="1800" b="1" cap="none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09570" indent="0">
              <a:buFontTx/>
              <a:buNone/>
              <a:defRPr/>
            </a:lvl2pPr>
            <a:lvl3pPr marL="1219139" indent="0">
              <a:buFontTx/>
              <a:buNone/>
              <a:defRPr/>
            </a:lvl3pPr>
            <a:lvl4pPr marL="1828709" indent="0">
              <a:buFontTx/>
              <a:buNone/>
              <a:defRPr/>
            </a:lvl4pPr>
            <a:lvl5pPr marL="2438278" indent="0">
              <a:buFontTx/>
              <a:buNone/>
              <a:defRPr/>
            </a:lvl5pPr>
          </a:lstStyle>
          <a:p>
            <a:pPr lvl="0"/>
            <a:r>
              <a:rPr lang="en-US" noProof="0" dirty="0"/>
              <a:t>Click to edit master subtitle</a:t>
            </a:r>
          </a:p>
        </p:txBody>
      </p:sp>
    </p:spTree>
    <p:extLst>
      <p:ext uri="{BB962C8B-B14F-4D97-AF65-F5344CB8AC3E}">
        <p14:creationId xmlns:p14="http://schemas.microsoft.com/office/powerpoint/2010/main" val="11385398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keawaybox_light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5E56B6-AAB3-44E7-9DBE-5A57D120D4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1384" y="183600"/>
            <a:ext cx="11091600" cy="882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Edit master title</a:t>
            </a:r>
            <a:endParaRPr lang="en-US" dirty="0"/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281CB0B6-4141-42EB-91C1-1F94880E09C2}"/>
              </a:ext>
            </a:extLst>
          </p:cNvPr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0862" y="1160752"/>
            <a:ext cx="1440000" cy="36000"/>
          </a:xfrm>
          <a:prstGeom prst="rect">
            <a:avLst/>
          </a:prstGeom>
        </p:spPr>
      </p:pic>
      <p:sp>
        <p:nvSpPr>
          <p:cNvPr id="5" name="Textplatzhalter 5">
            <a:extLst>
              <a:ext uri="{FF2B5EF4-FFF2-40B4-BE49-F238E27FC236}">
                <a16:creationId xmlns:a16="http://schemas.microsoft.com/office/drawing/2014/main" id="{12140428-89FD-4420-AC86-E5B7AE0168B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0800" y="5517232"/>
            <a:ext cx="11091600" cy="828089"/>
          </a:xfrm>
          <a:noFill/>
          <a:ln>
            <a:solidFill>
              <a:schemeClr val="bg1">
                <a:lumMod val="85000"/>
              </a:schemeClr>
            </a:solidFill>
          </a:ln>
        </p:spPr>
        <p:txBody>
          <a:bodyPr vert="horz" lIns="90000" tIns="90000" rIns="90000" bIns="90000" rtlCol="0" anchor="ctr">
            <a:noAutofit/>
          </a:bodyPr>
          <a:lstStyle>
            <a:lvl1pPr>
              <a:defRPr lang="de-DE" sz="1400" smtClean="0"/>
            </a:lvl1pPr>
            <a:lvl2pPr>
              <a:defRPr lang="de-DE" sz="1600" smtClean="0"/>
            </a:lvl2pPr>
            <a:lvl3pPr>
              <a:defRPr lang="de-DE" sz="1600" smtClean="0"/>
            </a:lvl3pPr>
            <a:lvl4pPr>
              <a:defRPr lang="de-DE" sz="1600" smtClean="0"/>
            </a:lvl4pPr>
            <a:lvl5pPr>
              <a:defRPr lang="en-US" sz="1600"/>
            </a:lvl5pPr>
          </a:lstStyle>
          <a:p>
            <a:pPr lvl="0"/>
            <a:r>
              <a:rPr lang="en-US" noProof="0" dirty="0"/>
              <a:t>Edit takeaway box, key message in Verdana 14 pt / Edit takeaway box, key message in Verdana 14 pt / Edit takeaway box, key message in Verdana 14 pt , key message in Verdana 14 pt , key message in Verdana 14 pt , key message in Verdana 14 pt , key message in Verdana 14 pt , key message in Verdana 14 pt</a:t>
            </a:r>
          </a:p>
        </p:txBody>
      </p:sp>
      <p:sp>
        <p:nvSpPr>
          <p:cNvPr id="10" name="Inhaltsplatzhalter 10">
            <a:extLst>
              <a:ext uri="{FF2B5EF4-FFF2-40B4-BE49-F238E27FC236}">
                <a16:creationId xmlns:a16="http://schemas.microsoft.com/office/drawing/2014/main" id="{7A47C04D-8C7C-4090-B21E-5A9F65CAA53F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550863" y="1551600"/>
            <a:ext cx="11091862" cy="3857632"/>
          </a:xfrm>
        </p:spPr>
        <p:txBody>
          <a:bodyPr lIns="0">
            <a:noAutofit/>
          </a:bodyPr>
          <a:lstStyle>
            <a:lvl1pPr marL="230400" indent="-230400" algn="l" defTabSz="1219170" rtl="0" eaLnBrk="1" latinLnBrk="0" hangingPunct="1">
              <a:spcBef>
                <a:spcPts val="0"/>
              </a:spcBef>
              <a:spcAft>
                <a:spcPts val="800"/>
              </a:spcAft>
              <a:buClrTx/>
              <a:buFont typeface="Wingdings" panose="05000000000000000000" pitchFamily="2" charset="2"/>
              <a:buChar char="§"/>
              <a:defRPr lang="en-US" sz="1600" kern="1200" baseline="0" noProof="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68000" indent="-284400" algn="l" defTabSz="1219170" rtl="0" eaLnBrk="1" latinLnBrk="0" hangingPunct="1">
              <a:spcBef>
                <a:spcPts val="0"/>
              </a:spcBef>
              <a:spcAft>
                <a:spcPts val="800"/>
              </a:spcAft>
              <a:buClrTx/>
              <a:buFont typeface="Symbol" panose="05050102010706020507" pitchFamily="18" charset="2"/>
              <a:buChar char="-"/>
              <a:defRPr lang="en-US" sz="1600" kern="1200" baseline="0" noProof="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655200" indent="-284400" algn="l" defTabSz="1219170" rtl="0" eaLnBrk="1" latinLnBrk="0" hangingPunct="1">
              <a:spcBef>
                <a:spcPts val="0"/>
              </a:spcBef>
              <a:spcAft>
                <a:spcPts val="800"/>
              </a:spcAft>
              <a:buClrTx/>
              <a:buFont typeface="Symbol" panose="05050102010706020507" pitchFamily="18" charset="2"/>
              <a:buChar char="-"/>
              <a:defRPr lang="en-US" sz="1400" kern="1200" baseline="0" noProof="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712800" indent="-172800" algn="l" defTabSz="1219170" rtl="0" eaLnBrk="1" latinLnBrk="0" hangingPunct="1">
              <a:spcBef>
                <a:spcPts val="0"/>
              </a:spcBef>
              <a:spcAft>
                <a:spcPts val="800"/>
              </a:spcAft>
              <a:buClrTx/>
              <a:buFont typeface="Symbol" panose="05050102010706020507" pitchFamily="18" charset="2"/>
              <a:buChar char="-"/>
              <a:defRPr lang="en-US" sz="1200" kern="1200" baseline="0" noProof="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885600" indent="-172800" algn="l" defTabSz="1219170" rtl="0" eaLnBrk="1" latinLnBrk="0" hangingPunct="1">
              <a:spcBef>
                <a:spcPts val="0"/>
              </a:spcBef>
              <a:spcAft>
                <a:spcPts val="800"/>
              </a:spcAft>
              <a:buClrTx/>
              <a:buFont typeface="Symbol" panose="05050102010706020507" pitchFamily="18" charset="2"/>
              <a:buChar char="-"/>
              <a:defRPr lang="en-US" sz="1200" kern="1200" baseline="0" noProof="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>
              <a:buClr>
                <a:schemeClr val="bg1">
                  <a:lumMod val="65000"/>
                </a:schemeClr>
              </a:buClr>
            </a:pPr>
            <a:r>
              <a:rPr lang="en-US" noProof="0" dirty="0"/>
              <a:t>Edit text master format</a:t>
            </a:r>
            <a:br>
              <a:rPr lang="en-US" noProof="0" dirty="0"/>
            </a:br>
            <a:r>
              <a:rPr lang="en-US" noProof="0" dirty="0"/>
              <a:t>It’s allowed to use font sizes from 14pt to 18 pt – depending on the amount/characters of text. It’s not allowed to enlarge the text box – the text always has to fit in the text box. It’s only allowed to use the defined template colors.</a:t>
            </a:r>
          </a:p>
          <a:p>
            <a:pPr lvl="1">
              <a:buClr>
                <a:schemeClr val="bg1">
                  <a:lumMod val="65000"/>
                </a:schemeClr>
              </a:buClr>
            </a:pPr>
            <a:r>
              <a:rPr lang="en-US" noProof="0" dirty="0"/>
              <a:t>Second Level</a:t>
            </a:r>
          </a:p>
          <a:p>
            <a:pPr lvl="2">
              <a:buClr>
                <a:schemeClr val="bg1">
                  <a:lumMod val="65000"/>
                </a:schemeClr>
              </a:buClr>
            </a:pPr>
            <a:r>
              <a:rPr lang="en-US" noProof="0" dirty="0"/>
              <a:t>Third Level</a:t>
            </a:r>
          </a:p>
          <a:p>
            <a:pPr lvl="3">
              <a:buClr>
                <a:schemeClr val="bg1">
                  <a:lumMod val="65000"/>
                </a:schemeClr>
              </a:buClr>
            </a:pPr>
            <a:r>
              <a:rPr lang="en-US" noProof="0" dirty="0"/>
              <a:t>Fourth Level</a:t>
            </a:r>
          </a:p>
          <a:p>
            <a:pPr lvl="4">
              <a:buClr>
                <a:schemeClr val="bg1">
                  <a:lumMod val="65000"/>
                </a:schemeClr>
              </a:buClr>
            </a:pPr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1447061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keawaybox_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9DC0E89-4C4B-4F57-A235-49F9403B59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1384" y="183600"/>
            <a:ext cx="11091600" cy="882000"/>
          </a:xfrm>
        </p:spPr>
        <p:txBody>
          <a:bodyPr lIns="0" rIns="0"/>
          <a:lstStyle>
            <a:lvl1pPr>
              <a:defRPr/>
            </a:lvl1pPr>
          </a:lstStyle>
          <a:p>
            <a:r>
              <a:rPr lang="en-US" noProof="0" dirty="0"/>
              <a:t>Edit master title</a:t>
            </a:r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955C0B7A-1E72-460D-8173-6D2C2053D01A}"/>
              </a:ext>
            </a:extLst>
          </p:cNvPr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0862" y="1160752"/>
            <a:ext cx="1440000" cy="36000"/>
          </a:xfrm>
          <a:prstGeom prst="rect">
            <a:avLst/>
          </a:prstGeom>
        </p:spPr>
      </p:pic>
      <p:sp>
        <p:nvSpPr>
          <p:cNvPr id="6" name="Textplatzhalter 5">
            <a:extLst>
              <a:ext uri="{FF2B5EF4-FFF2-40B4-BE49-F238E27FC236}">
                <a16:creationId xmlns:a16="http://schemas.microsoft.com/office/drawing/2014/main" id="{01AC0435-38D1-41F4-965E-67D8784B868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0800" y="5517232"/>
            <a:ext cx="11091600" cy="828089"/>
          </a:xfrm>
          <a:noFill/>
          <a:ln>
            <a:solidFill>
              <a:schemeClr val="bg1">
                <a:lumMod val="85000"/>
              </a:schemeClr>
            </a:solidFill>
          </a:ln>
        </p:spPr>
        <p:txBody>
          <a:bodyPr vert="horz" lIns="90000" tIns="90000" rIns="90000" bIns="90000" rtlCol="0" anchor="ctr">
            <a:noAutofit/>
          </a:bodyPr>
          <a:lstStyle>
            <a:lvl1pPr>
              <a:defRPr lang="de-DE" sz="1400" smtClean="0"/>
            </a:lvl1pPr>
            <a:lvl2pPr>
              <a:defRPr lang="de-DE" sz="1600" smtClean="0"/>
            </a:lvl2pPr>
            <a:lvl3pPr>
              <a:defRPr lang="de-DE" sz="1600" smtClean="0"/>
            </a:lvl3pPr>
            <a:lvl4pPr>
              <a:defRPr lang="de-DE" sz="1600" smtClean="0"/>
            </a:lvl4pPr>
            <a:lvl5pPr>
              <a:defRPr lang="en-US" sz="1600"/>
            </a:lvl5pPr>
          </a:lstStyle>
          <a:p>
            <a:pPr lvl="0"/>
            <a:r>
              <a:rPr lang="en-US" noProof="0" dirty="0"/>
              <a:t>Edit takeaway box, key message in Verdana 14 pt / Edit takeaway box, key message in Verdana 14 pt / Edit takeaway box, key message in Verdana 14 pt , key message in Verdana 14 pt , key message in Verdana 14 pt , key message in Verdana 14 pt , key message in Verdana 14 pt , key message in Verdana 14 pt , key message in Verdana 14 pt</a:t>
            </a:r>
          </a:p>
        </p:txBody>
      </p:sp>
    </p:spTree>
    <p:extLst>
      <p:ext uri="{BB962C8B-B14F-4D97-AF65-F5344CB8AC3E}">
        <p14:creationId xmlns:p14="http://schemas.microsoft.com/office/powerpoint/2010/main" val="121108294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keawaybox_dark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E54240-C216-4EDE-A6F1-C49C3EBDA1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1384" y="183600"/>
            <a:ext cx="11091600" cy="882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Edit master title</a:t>
            </a:r>
            <a:endParaRPr lang="en-US" dirty="0"/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532C638C-3785-497B-8243-F2D2FBEA6B89}"/>
              </a:ext>
            </a:extLst>
          </p:cNvPr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0862" y="1160752"/>
            <a:ext cx="1440000" cy="36000"/>
          </a:xfrm>
          <a:prstGeom prst="rect">
            <a:avLst/>
          </a:prstGeom>
        </p:spPr>
      </p:pic>
      <p:sp>
        <p:nvSpPr>
          <p:cNvPr id="5" name="Textplatzhalter 4">
            <a:extLst>
              <a:ext uri="{FF2B5EF4-FFF2-40B4-BE49-F238E27FC236}">
                <a16:creationId xmlns:a16="http://schemas.microsoft.com/office/drawing/2014/main" id="{B900FDA6-3E19-4B8D-BFE5-4ED39B81313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0800" y="5519078"/>
            <a:ext cx="11091600" cy="828089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90000" tIns="90000" rIns="90000" bIns="90000" rtlCol="0" anchor="ctr">
            <a:noAutofit/>
          </a:bodyPr>
          <a:lstStyle>
            <a:lvl1pPr>
              <a:defRPr lang="de-DE" sz="1400" dirty="0" smtClean="0"/>
            </a:lvl1pPr>
          </a:lstStyle>
          <a:p>
            <a:pPr lvl="0"/>
            <a:r>
              <a:rPr lang="en-US" noProof="0" dirty="0"/>
              <a:t>Edit takeaway box, key message in Verdana 14 pt / Edit takeaway box, key message in Verdana 14 pt / Edit takeaway box, key message in Verdana 14 pt , key message in Verdana 14 pt , key message in Verdana 14 pt , key message in Verdana 14 pt , key message in Verdana 14 pt , key message in Verdana 14 pt , key message in Verdana 14 pt</a:t>
            </a:r>
          </a:p>
        </p:txBody>
      </p:sp>
      <p:sp>
        <p:nvSpPr>
          <p:cNvPr id="6" name="Inhaltsplatzhalter 10">
            <a:extLst>
              <a:ext uri="{FF2B5EF4-FFF2-40B4-BE49-F238E27FC236}">
                <a16:creationId xmlns:a16="http://schemas.microsoft.com/office/drawing/2014/main" id="{241837BA-008B-4E2A-81F4-BCF82A482243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550863" y="1551600"/>
            <a:ext cx="11091862" cy="3857632"/>
          </a:xfrm>
        </p:spPr>
        <p:txBody>
          <a:bodyPr lIns="0">
            <a:noAutofit/>
          </a:bodyPr>
          <a:lstStyle>
            <a:lvl1pPr marL="230400" indent="-230400" algn="l" defTabSz="1219170" rtl="0" eaLnBrk="1" latinLnBrk="0" hangingPunct="1">
              <a:spcBef>
                <a:spcPts val="0"/>
              </a:spcBef>
              <a:spcAft>
                <a:spcPts val="800"/>
              </a:spcAft>
              <a:buClrTx/>
              <a:buFont typeface="Wingdings" panose="05000000000000000000" pitchFamily="2" charset="2"/>
              <a:buChar char="§"/>
              <a:defRPr lang="en-US" sz="1600" kern="1200" baseline="0" noProof="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68000" indent="-284400" algn="l" defTabSz="1219170" rtl="0" eaLnBrk="1" latinLnBrk="0" hangingPunct="1">
              <a:spcBef>
                <a:spcPts val="0"/>
              </a:spcBef>
              <a:spcAft>
                <a:spcPts val="800"/>
              </a:spcAft>
              <a:buClrTx/>
              <a:buFont typeface="Symbol" panose="05050102010706020507" pitchFamily="18" charset="2"/>
              <a:buChar char="-"/>
              <a:defRPr lang="en-US" sz="1600" kern="1200" baseline="0" noProof="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655200" indent="-284400" algn="l" defTabSz="1219170" rtl="0" eaLnBrk="1" latinLnBrk="0" hangingPunct="1">
              <a:spcBef>
                <a:spcPts val="0"/>
              </a:spcBef>
              <a:spcAft>
                <a:spcPts val="800"/>
              </a:spcAft>
              <a:buClrTx/>
              <a:buFont typeface="Symbol" panose="05050102010706020507" pitchFamily="18" charset="2"/>
              <a:buChar char="-"/>
              <a:defRPr lang="en-US" sz="1400" kern="1200" baseline="0" noProof="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712800" indent="-172800" algn="l" defTabSz="1219170" rtl="0" eaLnBrk="1" latinLnBrk="0" hangingPunct="1">
              <a:spcBef>
                <a:spcPts val="0"/>
              </a:spcBef>
              <a:spcAft>
                <a:spcPts val="800"/>
              </a:spcAft>
              <a:buClrTx/>
              <a:buFont typeface="Symbol" panose="05050102010706020507" pitchFamily="18" charset="2"/>
              <a:buChar char="-"/>
              <a:defRPr lang="en-US" sz="1200" kern="1200" baseline="0" noProof="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885600" indent="-172800" algn="l" defTabSz="1219170" rtl="0" eaLnBrk="1" latinLnBrk="0" hangingPunct="1">
              <a:spcBef>
                <a:spcPts val="0"/>
              </a:spcBef>
              <a:spcAft>
                <a:spcPts val="800"/>
              </a:spcAft>
              <a:buClrTx/>
              <a:buFont typeface="Symbol" panose="05050102010706020507" pitchFamily="18" charset="2"/>
              <a:buChar char="-"/>
              <a:defRPr lang="en-US" sz="1200" kern="1200" baseline="0" noProof="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>
              <a:buClr>
                <a:schemeClr val="bg1">
                  <a:lumMod val="65000"/>
                </a:schemeClr>
              </a:buClr>
            </a:pPr>
            <a:r>
              <a:rPr lang="en-US" noProof="0" dirty="0"/>
              <a:t>Edit text master format</a:t>
            </a:r>
            <a:br>
              <a:rPr lang="en-US" noProof="0" dirty="0"/>
            </a:br>
            <a:r>
              <a:rPr lang="en-US" noProof="0" dirty="0"/>
              <a:t>It’s allowed to use font sizes from 14pt to 18 pt – depending on the amount/characters of text. It’s not allowed to enlarge the text box – the text always has to fit in the text box. It’s only allowed to use the defined template colors.</a:t>
            </a:r>
          </a:p>
          <a:p>
            <a:pPr lvl="1">
              <a:buClr>
                <a:schemeClr val="bg1">
                  <a:lumMod val="65000"/>
                </a:schemeClr>
              </a:buClr>
            </a:pPr>
            <a:r>
              <a:rPr lang="en-US" noProof="0" dirty="0"/>
              <a:t>Second Level</a:t>
            </a:r>
          </a:p>
          <a:p>
            <a:pPr lvl="2">
              <a:buClr>
                <a:schemeClr val="bg1">
                  <a:lumMod val="65000"/>
                </a:schemeClr>
              </a:buClr>
            </a:pPr>
            <a:r>
              <a:rPr lang="en-US" noProof="0" dirty="0"/>
              <a:t>Third Level</a:t>
            </a:r>
          </a:p>
          <a:p>
            <a:pPr lvl="3">
              <a:buClr>
                <a:schemeClr val="bg1">
                  <a:lumMod val="65000"/>
                </a:schemeClr>
              </a:buClr>
            </a:pPr>
            <a:r>
              <a:rPr lang="en-US" noProof="0" dirty="0"/>
              <a:t>Fourth Level</a:t>
            </a:r>
          </a:p>
          <a:p>
            <a:pPr lvl="4">
              <a:buClr>
                <a:schemeClr val="bg1">
                  <a:lumMod val="65000"/>
                </a:schemeClr>
              </a:buClr>
            </a:pPr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8223613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keawaybox_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CCE13F-B17B-487E-8BF6-64DCDFB35B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1384" y="183600"/>
            <a:ext cx="11091600" cy="882000"/>
          </a:xfrm>
        </p:spPr>
        <p:txBody>
          <a:bodyPr lIns="0" rIns="0"/>
          <a:lstStyle>
            <a:lvl1pPr>
              <a:defRPr/>
            </a:lvl1pPr>
          </a:lstStyle>
          <a:p>
            <a:r>
              <a:rPr lang="en-US" noProof="0" dirty="0"/>
              <a:t>Edit master title</a:t>
            </a:r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29805064-3741-48D3-BE43-6DE1F6816D0B}"/>
              </a:ext>
            </a:extLst>
          </p:cNvPr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0862" y="1160752"/>
            <a:ext cx="1440000" cy="36000"/>
          </a:xfrm>
          <a:prstGeom prst="rect">
            <a:avLst/>
          </a:prstGeom>
        </p:spPr>
      </p:pic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55708E4-803E-43BC-88EE-1944610DDF6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0800" y="5519078"/>
            <a:ext cx="11091600" cy="828089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90000" tIns="90000" rIns="90000" bIns="90000" rtlCol="0" anchor="ctr">
            <a:noAutofit/>
          </a:bodyPr>
          <a:lstStyle>
            <a:lvl1pPr>
              <a:defRPr lang="de-DE" sz="1400" dirty="0" smtClean="0"/>
            </a:lvl1pPr>
          </a:lstStyle>
          <a:p>
            <a:pPr lvl="0"/>
            <a:r>
              <a:rPr lang="en-US" noProof="0" dirty="0"/>
              <a:t>Edit takeaway box, key message in Verdana 14 pt / Edit takeaway box, key message in Verdana 14 pt / Edit takeaway box, key message in Verdana 14 pt , key message in Verdana 14 pt , key message in Verdana 14 pt , key message in Verdana 14 pt , key message in Verdana 14 pt , key message in Verdana 14 pt , key message in Verdana 14 pt</a:t>
            </a:r>
          </a:p>
        </p:txBody>
      </p:sp>
    </p:spTree>
    <p:extLst>
      <p:ext uri="{BB962C8B-B14F-4D97-AF65-F5344CB8AC3E}">
        <p14:creationId xmlns:p14="http://schemas.microsoft.com/office/powerpoint/2010/main" val="9754466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_ AVL Company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hteck 9">
            <a:extLst>
              <a:ext uri="{FF2B5EF4-FFF2-40B4-BE49-F238E27FC236}">
                <a16:creationId xmlns:a16="http://schemas.microsoft.com/office/drawing/2014/main" id="{92751360-6AA2-5A4D-AD82-CC750FB739DB}"/>
              </a:ext>
            </a:extLst>
          </p:cNvPr>
          <p:cNvSpPr/>
          <p:nvPr userDrawn="1"/>
        </p:nvSpPr>
        <p:spPr>
          <a:xfrm>
            <a:off x="10571659" y="6777384"/>
            <a:ext cx="767838" cy="10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xt_SecurityLevel">
            <a:extLst>
              <a:ext uri="{FF2B5EF4-FFF2-40B4-BE49-F238E27FC236}">
                <a16:creationId xmlns:a16="http://schemas.microsoft.com/office/drawing/2014/main" id="{A21F77F4-53E2-CF45-BB0F-37AD656A5317}"/>
              </a:ext>
            </a:extLst>
          </p:cNvPr>
          <p:cNvSpPr txBox="1">
            <a:spLocks/>
          </p:cNvSpPr>
          <p:nvPr userDrawn="1"/>
        </p:nvSpPr>
        <p:spPr>
          <a:xfrm>
            <a:off x="10571659" y="6486200"/>
            <a:ext cx="512961" cy="153888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>
                <a:solidFill>
                  <a:schemeClr val="bg1"/>
                </a:solidFill>
                <a:latin typeface="+mn-lt"/>
              </a:rPr>
              <a:t>Internal</a:t>
            </a:r>
            <a:endParaRPr lang="en-US" sz="1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2" name="txt_Companyname">
            <a:extLst>
              <a:ext uri="{FF2B5EF4-FFF2-40B4-BE49-F238E27FC236}">
                <a16:creationId xmlns:a16="http://schemas.microsoft.com/office/drawing/2014/main" id="{4520C221-FC15-D849-9DF8-0E90427594FE}"/>
              </a:ext>
            </a:extLst>
          </p:cNvPr>
          <p:cNvSpPr txBox="1">
            <a:spLocks/>
          </p:cNvSpPr>
          <p:nvPr userDrawn="1"/>
        </p:nvSpPr>
        <p:spPr>
          <a:xfrm>
            <a:off x="720000" y="6486200"/>
            <a:ext cx="57718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9" name="txt_Autor1">
            <a:extLst>
              <a:ext uri="{FF2B5EF4-FFF2-40B4-BE49-F238E27FC236}">
                <a16:creationId xmlns:a16="http://schemas.microsoft.com/office/drawing/2014/main" id="{8DE80A2D-7E72-4122-AB08-DF1B3E72CAB2}"/>
              </a:ext>
            </a:extLst>
          </p:cNvPr>
          <p:cNvSpPr txBox="1"/>
          <p:nvPr userDrawn="1"/>
        </p:nvSpPr>
        <p:spPr>
          <a:xfrm>
            <a:off x="720000" y="5295878"/>
            <a:ext cx="6840000" cy="21544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 anchorCtr="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endParaRPr lang="en-US" sz="1400" b="0" kern="1200" baseline="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2" name="Untertitel 2">
            <a:extLst>
              <a:ext uri="{FF2B5EF4-FFF2-40B4-BE49-F238E27FC236}">
                <a16:creationId xmlns:a16="http://schemas.microsoft.com/office/drawing/2014/main" id="{8A07C198-1062-DC4A-A59C-556047ADA53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20000" y="4020425"/>
            <a:ext cx="6840000" cy="307777"/>
          </a:xfrm>
          <a:noFill/>
          <a:ln>
            <a:noFill/>
          </a:ln>
          <a:effectLst/>
        </p:spPr>
        <p:txBody>
          <a:bodyPr wrap="square" lIns="0" tIns="0" rIns="0" bIns="0" anchor="t" anchorCtr="0">
            <a:sp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Wingdings" panose="05000000000000000000" pitchFamily="2" charset="2"/>
              <a:buNone/>
              <a:tabLst/>
              <a:defRPr sz="2000" cap="none" baseline="0">
                <a:ln>
                  <a:noFill/>
                </a:ln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noProof="0" dirty="0"/>
              <a:t>Presentation Subline Lorem Ipsum</a:t>
            </a:r>
          </a:p>
        </p:txBody>
      </p:sp>
      <p:sp>
        <p:nvSpPr>
          <p:cNvPr id="21" name="Titel 1">
            <a:extLst>
              <a:ext uri="{FF2B5EF4-FFF2-40B4-BE49-F238E27FC236}">
                <a16:creationId xmlns:a16="http://schemas.microsoft.com/office/drawing/2014/main" id="{FE5B658E-8431-C648-8E22-0189E03E43A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20000" y="2492896"/>
            <a:ext cx="6840000" cy="140269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 anchorCtr="0">
            <a:noAutofit/>
          </a:bodyPr>
          <a:lstStyle>
            <a:lvl1pPr algn="l">
              <a:lnSpc>
                <a:spcPct val="110000"/>
              </a:lnSpc>
              <a:defRPr sz="4200" b="0" i="0" baseline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noProof="0" dirty="0"/>
              <a:t>Document</a:t>
            </a:r>
            <a:br>
              <a:rPr lang="en-US" noProof="0" dirty="0"/>
            </a:br>
            <a:r>
              <a:rPr lang="en-US" noProof="0" dirty="0"/>
              <a:t>Title</a:t>
            </a:r>
          </a:p>
        </p:txBody>
      </p:sp>
      <p:pic>
        <p:nvPicPr>
          <p:cNvPr id="13" name="Picture 9">
            <a:extLst>
              <a:ext uri="{FF2B5EF4-FFF2-40B4-BE49-F238E27FC236}">
                <a16:creationId xmlns:a16="http://schemas.microsoft.com/office/drawing/2014/main" id="{FFD3EA3B-CF6D-445C-BA61-FDA3EA20B01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9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0000" y="720000"/>
            <a:ext cx="1440000" cy="627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03191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4803900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e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6075013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46DD733-DEE0-4A41-B24D-F04B8E2EAC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1384" y="183600"/>
            <a:ext cx="11091600" cy="882000"/>
          </a:xfrm>
        </p:spPr>
        <p:txBody>
          <a:bodyPr lIns="0" rIns="0"/>
          <a:lstStyle>
            <a:lvl1pPr>
              <a:defRPr/>
            </a:lvl1pPr>
          </a:lstStyle>
          <a:p>
            <a:r>
              <a:rPr lang="en-US" noProof="0" dirty="0"/>
              <a:t>Edit master title</a:t>
            </a:r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AB768FCD-6F89-46B5-9AC3-EB0D41E5D678}"/>
              </a:ext>
            </a:extLst>
          </p:cNvPr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0862" y="1160752"/>
            <a:ext cx="1440000" cy="36000"/>
          </a:xfrm>
          <a:prstGeom prst="rect">
            <a:avLst/>
          </a:prstGeom>
        </p:spPr>
      </p:pic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2E5BA661-0395-4A12-99CD-2D797E40EDB7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550800" y="1551600"/>
            <a:ext cx="5367600" cy="4539600"/>
          </a:xfrm>
        </p:spPr>
        <p:txBody>
          <a:bodyPr lIns="0">
            <a:noAutofit/>
          </a:bodyPr>
          <a:lstStyle>
            <a:lvl1pPr marL="230400" indent="-230400" algn="l" defTabSz="1219170" rtl="0" eaLnBrk="1" latinLnBrk="0" hangingPunct="1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lang="en-US" sz="1600" kern="1200" baseline="0" noProof="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68000" indent="-284400" algn="l" defTabSz="1219170" rtl="0" eaLnBrk="1" latinLnBrk="0" hangingPunct="1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Font typeface="Symbol" panose="05050102010706020507" pitchFamily="18" charset="2"/>
              <a:buChar char="-"/>
              <a:defRPr lang="en-US" sz="1600" kern="1200" baseline="0" noProof="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655200" indent="-284400" algn="l" defTabSz="1219170" rtl="0" eaLnBrk="1" latinLnBrk="0" hangingPunct="1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Font typeface="Symbol" panose="05050102010706020507" pitchFamily="18" charset="2"/>
              <a:buChar char="-"/>
              <a:defRPr lang="en-US" sz="1400" kern="1200" noProof="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712800" indent="-172800" algn="l" defTabSz="1219170" rtl="0" eaLnBrk="1" latinLnBrk="0" hangingPunct="1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Font typeface="Symbol" panose="05050102010706020507" pitchFamily="18" charset="2"/>
              <a:buChar char="-"/>
              <a:tabLst/>
              <a:defRPr lang="en-US" sz="1200" kern="1200" noProof="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885600" indent="-172800" algn="l" defTabSz="1219170" rtl="0" eaLnBrk="1" latinLnBrk="0" hangingPunct="1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Font typeface="Symbol" panose="05050102010706020507" pitchFamily="18" charset="2"/>
              <a:buChar char="-"/>
              <a:tabLst/>
              <a:defRPr lang="en-US" sz="1200" kern="1200" baseline="0" noProof="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noProof="0" dirty="0"/>
              <a:t>Edit text master format</a:t>
            </a:r>
            <a:br>
              <a:rPr lang="en-US" noProof="0" dirty="0"/>
            </a:br>
            <a:r>
              <a:rPr lang="en-US" noProof="0" dirty="0"/>
              <a:t>It’s allowed to use font sizes from 14pt to 18 pt – depending on the amount/characters of text. It’s not allowed to enlarge the text box – the text always has to fit in the text box. It’s only allowed to use the defined template colors.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F7A1026C-D313-473E-B2C6-08C93A6F9667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273800" y="1551600"/>
            <a:ext cx="5367600" cy="4539600"/>
          </a:xfrm>
        </p:spPr>
        <p:txBody>
          <a:bodyPr lIns="0">
            <a:noAutofit/>
          </a:bodyPr>
          <a:lstStyle>
            <a:lvl1pPr marL="230400" indent="-230400" algn="l" defTabSz="1219170" rtl="0" eaLnBrk="1" latinLnBrk="0" hangingPunct="1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lang="en-US" sz="1600" kern="1200" baseline="0" noProof="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68000" indent="-284400" algn="l" defTabSz="1219170" rtl="0" eaLnBrk="1" latinLnBrk="0" hangingPunct="1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Font typeface="Symbol" panose="05050102010706020507" pitchFamily="18" charset="2"/>
              <a:buChar char="-"/>
              <a:defRPr lang="en-US" sz="1600" kern="1200" baseline="0" noProof="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655200" indent="-284400" algn="l" defTabSz="1219170" rtl="0" eaLnBrk="1" latinLnBrk="0" hangingPunct="1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Font typeface="Symbol" panose="05050102010706020507" pitchFamily="18" charset="2"/>
              <a:buChar char="-"/>
              <a:defRPr lang="en-US" sz="1400" kern="1200" noProof="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712800" indent="-172800" algn="l" defTabSz="1219170" rtl="0" eaLnBrk="1" latinLnBrk="0" hangingPunct="1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Font typeface="Symbol" panose="05050102010706020507" pitchFamily="18" charset="2"/>
              <a:buChar char="-"/>
              <a:defRPr lang="en-US" sz="1200" kern="1200" noProof="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885600" indent="-172800" algn="l" defTabSz="1219170" rtl="0" eaLnBrk="1" latinLnBrk="0" hangingPunct="1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Font typeface="Symbol" panose="05050102010706020507" pitchFamily="18" charset="2"/>
              <a:buChar char="-"/>
              <a:defRPr lang="en-US" sz="1200" kern="1200" baseline="0" noProof="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noProof="0" dirty="0"/>
              <a:t>Edit text master format</a:t>
            </a:r>
            <a:br>
              <a:rPr lang="en-US" noProof="0" dirty="0"/>
            </a:br>
            <a:r>
              <a:rPr lang="en-US" noProof="0" dirty="0"/>
              <a:t>It’s allowed to use font sizes from 14pt to 18 pt – depending on the amount/characters of text. It’s not allowed to enlarge the text box – the text always has to fit in the text box. It’s only allowed to use the defined template colors.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0124599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s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3BB0F65-6548-4A41-BD88-41812B1AF3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1384" y="183600"/>
            <a:ext cx="11091600" cy="882000"/>
          </a:xfrm>
        </p:spPr>
        <p:txBody>
          <a:bodyPr rIns="0"/>
          <a:lstStyle>
            <a:lvl1pPr>
              <a:defRPr/>
            </a:lvl1pPr>
          </a:lstStyle>
          <a:p>
            <a:r>
              <a:rPr lang="en-US" dirty="0"/>
              <a:t>Edit master title</a:t>
            </a:r>
          </a:p>
        </p:txBody>
      </p:sp>
      <p:sp>
        <p:nvSpPr>
          <p:cNvPr id="3" name="Textplatzhalter 1">
            <a:extLst>
              <a:ext uri="{FF2B5EF4-FFF2-40B4-BE49-F238E27FC236}">
                <a16:creationId xmlns:a16="http://schemas.microsoft.com/office/drawing/2014/main" id="{E932AA9D-97B7-447C-B44A-945CCC68895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50862" y="1332000"/>
            <a:ext cx="11090276" cy="236012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>
              <a:buFontTx/>
              <a:buNone/>
              <a:defRPr sz="1800" b="1" cap="none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09570" indent="0">
              <a:buFontTx/>
              <a:buNone/>
              <a:defRPr/>
            </a:lvl2pPr>
            <a:lvl3pPr marL="1219139" indent="0">
              <a:buFontTx/>
              <a:buNone/>
              <a:defRPr/>
            </a:lvl3pPr>
            <a:lvl4pPr marL="1828709" indent="0">
              <a:buFontTx/>
              <a:buNone/>
              <a:defRPr/>
            </a:lvl4pPr>
            <a:lvl5pPr marL="2438278" indent="0">
              <a:buFontTx/>
              <a:buNone/>
              <a:defRPr/>
            </a:lvl5pPr>
          </a:lstStyle>
          <a:p>
            <a:pPr lvl="0"/>
            <a:r>
              <a:rPr lang="en-US" noProof="0" dirty="0"/>
              <a:t>Click to edit master subtitle</a:t>
            </a:r>
          </a:p>
        </p:txBody>
      </p:sp>
      <p:pic>
        <p:nvPicPr>
          <p:cNvPr id="4" name="Picture 8">
            <a:extLst>
              <a:ext uri="{FF2B5EF4-FFF2-40B4-BE49-F238E27FC236}">
                <a16:creationId xmlns:a16="http://schemas.microsoft.com/office/drawing/2014/main" id="{C903BE74-3A05-4052-AC22-4A67DF224C65}"/>
              </a:ext>
            </a:extLst>
          </p:cNvPr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0862" y="1160752"/>
            <a:ext cx="1440000" cy="36000"/>
          </a:xfrm>
          <a:prstGeom prst="rect">
            <a:avLst/>
          </a:prstGeom>
        </p:spPr>
      </p:pic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37A8A76A-6192-4422-9EE5-5A9BC4839D6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550800" y="1843200"/>
            <a:ext cx="5374800" cy="4248000"/>
          </a:xfrm>
        </p:spPr>
        <p:txBody>
          <a:bodyPr lIns="0">
            <a:noAutofit/>
          </a:bodyPr>
          <a:lstStyle>
            <a:lvl1pPr marL="230400" indent="-230400" algn="l" defTabSz="1219170" rtl="0" eaLnBrk="1" latinLnBrk="0" hangingPunct="1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lang="en-US" sz="1600" kern="1200" baseline="0" noProof="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68000" indent="-285750" algn="l" defTabSz="1219170" rtl="0" eaLnBrk="1" latinLnBrk="0" hangingPunct="1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Font typeface="Symbol" panose="05050102010706020507" pitchFamily="18" charset="2"/>
              <a:buChar char="-"/>
              <a:defRPr lang="en-US" sz="1600" kern="1200" baseline="0" noProof="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655200" indent="-284400" algn="l" defTabSz="1219170" rtl="0" eaLnBrk="1" latinLnBrk="0" hangingPunct="1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Font typeface="Symbol" panose="05050102010706020507" pitchFamily="18" charset="2"/>
              <a:buChar char="-"/>
              <a:defRPr lang="en-US" sz="1400" kern="1200" noProof="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712800" indent="-172800" algn="l" defTabSz="1219170" rtl="0" eaLnBrk="1" latinLnBrk="0" hangingPunct="1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Font typeface="Symbol" panose="05050102010706020507" pitchFamily="18" charset="2"/>
              <a:buChar char="-"/>
              <a:tabLst/>
              <a:defRPr lang="en-US" sz="1200" kern="1200" noProof="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885600" indent="-172800" algn="l" defTabSz="1219170" rtl="0" eaLnBrk="1" latinLnBrk="0" hangingPunct="1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Font typeface="Symbol" panose="05050102010706020507" pitchFamily="18" charset="2"/>
              <a:buChar char="-"/>
              <a:tabLst/>
              <a:defRPr lang="en-US" sz="1200" kern="1200" baseline="0" noProof="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noProof="0" dirty="0"/>
              <a:t>Edit text master format</a:t>
            </a:r>
            <a:br>
              <a:rPr lang="en-US" noProof="0" dirty="0"/>
            </a:br>
            <a:r>
              <a:rPr lang="en-US" noProof="0" dirty="0"/>
              <a:t>It’s allowed to use font sizes from 14pt to 18 pt – depending on the amount/characters of text. It’s not allowed to enlarge the text box – the text always has to fit in the text box. It’s only allowed to use the defined template colors.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Inhaltsplatzhalter 6">
            <a:extLst>
              <a:ext uri="{FF2B5EF4-FFF2-40B4-BE49-F238E27FC236}">
                <a16:creationId xmlns:a16="http://schemas.microsoft.com/office/drawing/2014/main" id="{E8510ECD-4719-413D-BC3B-8C2C32BDC035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273800" y="1843200"/>
            <a:ext cx="5374800" cy="4248000"/>
          </a:xfrm>
        </p:spPr>
        <p:txBody>
          <a:bodyPr lIns="0">
            <a:noAutofit/>
          </a:bodyPr>
          <a:lstStyle>
            <a:lvl1pPr marL="230400" indent="-230400" algn="l" defTabSz="1219170" rtl="0" eaLnBrk="1" latinLnBrk="0" hangingPunct="1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lang="en-US" sz="1600" kern="1200" baseline="0" noProof="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68000" indent="-284400" algn="l" defTabSz="1219170" rtl="0" eaLnBrk="1" latinLnBrk="0" hangingPunct="1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Font typeface="Symbol" panose="05050102010706020507" pitchFamily="18" charset="2"/>
              <a:buChar char="-"/>
              <a:defRPr lang="en-US" sz="1600" kern="1200" baseline="0" noProof="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655200" indent="-284400" algn="l" defTabSz="1219170" rtl="0" eaLnBrk="1" latinLnBrk="0" hangingPunct="1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Font typeface="Symbol" panose="05050102010706020507" pitchFamily="18" charset="2"/>
              <a:buChar char="-"/>
              <a:defRPr lang="en-US" sz="1400" kern="1200" noProof="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712800" indent="-172800" algn="l" defTabSz="1219170" rtl="0" eaLnBrk="1" latinLnBrk="0" hangingPunct="1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Font typeface="Symbol" panose="05050102010706020507" pitchFamily="18" charset="2"/>
              <a:buChar char="-"/>
              <a:defRPr lang="en-US" sz="1200" kern="1200" noProof="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885600" indent="-172800" algn="l" defTabSz="1219170" rtl="0" eaLnBrk="1" latinLnBrk="0" hangingPunct="1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Font typeface="Symbol" panose="05050102010706020507" pitchFamily="18" charset="2"/>
              <a:buChar char="-"/>
              <a:defRPr lang="en-US" sz="1200" kern="1200" baseline="0" noProof="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noProof="0" dirty="0"/>
              <a:t>Edit text master format</a:t>
            </a:r>
            <a:br>
              <a:rPr lang="en-US" noProof="0" dirty="0"/>
            </a:br>
            <a:r>
              <a:rPr lang="en-US" noProof="0" dirty="0"/>
              <a:t>It’s allowed to use font sizes from 14pt to 18 pt – depending on the amount/characters of text. It’s not allowed to enlarge the text box – the text always has to fit in the text box. It’s only allowed to use the defined template colors.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0513179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D1A535F-9CC1-4E57-9089-C65432A9E2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1384" y="183600"/>
            <a:ext cx="11091600" cy="882000"/>
          </a:xfrm>
        </p:spPr>
        <p:txBody>
          <a:bodyPr lIns="0" rIns="0"/>
          <a:lstStyle>
            <a:lvl1pPr>
              <a:defRPr/>
            </a:lvl1pPr>
          </a:lstStyle>
          <a:p>
            <a:r>
              <a:rPr lang="en-US" noProof="0" dirty="0"/>
              <a:t>Edit master title</a:t>
            </a:r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74258003-B7E3-4D89-983E-FEC28B822F0B}"/>
              </a:ext>
            </a:extLst>
          </p:cNvPr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0862" y="1160752"/>
            <a:ext cx="1440000" cy="36000"/>
          </a:xfrm>
          <a:prstGeom prst="rect">
            <a:avLst/>
          </a:prstGeom>
        </p:spPr>
      </p:pic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3434D7C0-91C3-4C7F-8359-02A884BEF391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550862" y="1551600"/>
            <a:ext cx="5367600" cy="4539600"/>
          </a:xfrm>
        </p:spPr>
        <p:txBody>
          <a:bodyPr lIns="0">
            <a:noAutofit/>
          </a:bodyPr>
          <a:lstStyle>
            <a:lvl1pPr marL="230400" indent="-230400" algn="l" defTabSz="1219170" rtl="0" eaLnBrk="1" latinLnBrk="0" hangingPunct="1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lang="de-DE" sz="1600" kern="1200" baseline="0" noProof="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68000" indent="-284400" algn="l" defTabSz="1219170" rtl="0" eaLnBrk="1" latinLnBrk="0" hangingPunct="1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Font typeface="Symbol" panose="05050102010706020507" pitchFamily="18" charset="2"/>
              <a:buChar char="-"/>
              <a:defRPr lang="en-US" sz="1600" kern="1200" baseline="0" noProof="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655200" indent="-284400" algn="l" defTabSz="1219170" rtl="0" eaLnBrk="1" latinLnBrk="0" hangingPunct="1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Font typeface="Symbol" panose="05050102010706020507" pitchFamily="18" charset="2"/>
              <a:buChar char="-"/>
              <a:tabLst/>
              <a:defRPr lang="en-US" sz="1400" kern="1200" noProof="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712800" indent="-172800" algn="l" defTabSz="1219170" rtl="0" eaLnBrk="1" latinLnBrk="0" hangingPunct="1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Font typeface="Symbol" panose="05050102010706020507" pitchFamily="18" charset="2"/>
              <a:buChar char="-"/>
              <a:tabLst/>
              <a:defRPr lang="en-US" sz="1200" kern="1200" noProof="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885600" indent="-172800" algn="l" defTabSz="1219170" rtl="0" eaLnBrk="1" latinLnBrk="0" hangingPunct="1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Font typeface="Symbol" panose="05050102010706020507" pitchFamily="18" charset="2"/>
              <a:buChar char="-"/>
              <a:tabLst/>
              <a:defRPr lang="en-US" sz="1200" kern="1200" baseline="0" noProof="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noProof="0" dirty="0"/>
              <a:t>Edit text master format</a:t>
            </a:r>
            <a:br>
              <a:rPr lang="en-US" noProof="0" dirty="0"/>
            </a:br>
            <a:r>
              <a:rPr lang="en-US" noProof="0" dirty="0"/>
              <a:t>It’s allowed to use font sizes from 14pt to 18 pt – depending on the amount/characters of text. It’s not allowed to enlarge the text box – the text always has to fit in the text box. It’s only allowed to use the defined template colors.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C2BCFE90-9D14-4A71-B056-7BEA4A742705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274800" y="1551600"/>
            <a:ext cx="5367600" cy="4539600"/>
          </a:xfrm>
        </p:spPr>
        <p:txBody>
          <a:bodyPr lIns="0">
            <a:noAutofit/>
          </a:bodyPr>
          <a:lstStyle>
            <a:lvl1pPr marL="230400" indent="-230400" algn="l" defTabSz="1219170" rtl="0" eaLnBrk="1" latinLnBrk="0" hangingPunct="1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lang="en-US" sz="1600" kern="1200" baseline="0" noProof="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68000" indent="-284400" algn="l" defTabSz="1219170" rtl="0" eaLnBrk="1" latinLnBrk="0" hangingPunct="1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Font typeface="Symbol" panose="05050102010706020507" pitchFamily="18" charset="2"/>
              <a:buChar char="-"/>
              <a:defRPr lang="en-US" sz="1600" kern="1200" baseline="0" noProof="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655200" indent="-284400" algn="l" defTabSz="1219170" rtl="0" eaLnBrk="1" latinLnBrk="0" hangingPunct="1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Font typeface="Symbol" panose="05050102010706020507" pitchFamily="18" charset="2"/>
              <a:buChar char="-"/>
              <a:tabLst/>
              <a:defRPr lang="en-US" sz="1400" kern="1200" noProof="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712800" indent="-172800" algn="l" defTabSz="1219170" rtl="0" eaLnBrk="1" latinLnBrk="0" hangingPunct="1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Font typeface="Symbol" panose="05050102010706020507" pitchFamily="18" charset="2"/>
              <a:buChar char="-"/>
              <a:tabLst/>
              <a:defRPr lang="en-US" sz="1200" kern="1200" noProof="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885600" indent="-172800" algn="l" defTabSz="1219170" rtl="0" eaLnBrk="1" latinLnBrk="0" hangingPunct="1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Font typeface="Symbol" panose="05050102010706020507" pitchFamily="18" charset="2"/>
              <a:buChar char="-"/>
              <a:tabLst/>
              <a:defRPr lang="en-US" sz="1200" kern="1200" baseline="0" noProof="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noProof="0" dirty="0"/>
              <a:t>Edit text master format</a:t>
            </a:r>
            <a:br>
              <a:rPr lang="en-US" noProof="0" dirty="0"/>
            </a:br>
            <a:r>
              <a:rPr lang="en-US" noProof="0" dirty="0"/>
              <a:t>It’s allowed to use font sizes from 14pt to 18 pt – depending on the amount/characters of text. It’s not allowed to enlarge the text box – the text always has to fit in the text box. It’s only allowed to use the defined template colors.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9775822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hapterslide with Backgroundima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9">
            <a:extLst>
              <a:ext uri="{FF2B5EF4-FFF2-40B4-BE49-F238E27FC236}">
                <a16:creationId xmlns:a16="http://schemas.microsoft.com/office/drawing/2014/main" id="{1DDD2C40-54D0-4938-B10B-E447268E2A8E}"/>
              </a:ext>
            </a:extLst>
          </p:cNvPr>
          <p:cNvSpPr/>
          <p:nvPr userDrawn="1"/>
        </p:nvSpPr>
        <p:spPr>
          <a:xfrm>
            <a:off x="10571659" y="6777384"/>
            <a:ext cx="767838" cy="10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9">
            <a:extLst>
              <a:ext uri="{FF2B5EF4-FFF2-40B4-BE49-F238E27FC236}">
                <a16:creationId xmlns:a16="http://schemas.microsoft.com/office/drawing/2014/main" id="{84E44CFD-45B2-4D99-8721-7F284375DA9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9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0000" y="720000"/>
            <a:ext cx="1440000" cy="627430"/>
          </a:xfrm>
          <a:prstGeom prst="rect">
            <a:avLst/>
          </a:prstGeom>
        </p:spPr>
      </p:pic>
      <p:sp>
        <p:nvSpPr>
          <p:cNvPr id="14" name="txt_SecurityLevel">
            <a:extLst>
              <a:ext uri="{FF2B5EF4-FFF2-40B4-BE49-F238E27FC236}">
                <a16:creationId xmlns:a16="http://schemas.microsoft.com/office/drawing/2014/main" id="{A5DE476F-CFBE-43AB-BBFB-31572F11E807}"/>
              </a:ext>
            </a:extLst>
          </p:cNvPr>
          <p:cNvSpPr txBox="1">
            <a:spLocks/>
          </p:cNvSpPr>
          <p:nvPr userDrawn="1"/>
        </p:nvSpPr>
        <p:spPr>
          <a:xfrm>
            <a:off x="10571659" y="6486200"/>
            <a:ext cx="512961" cy="153888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>
                <a:solidFill>
                  <a:schemeClr val="bg1"/>
                </a:solidFill>
                <a:latin typeface="+mn-lt"/>
              </a:rPr>
              <a:t>Internal</a:t>
            </a:r>
            <a:endParaRPr lang="en-US" sz="1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4" name="Titel 1">
            <a:extLst>
              <a:ext uri="{FF2B5EF4-FFF2-40B4-BE49-F238E27FC236}">
                <a16:creationId xmlns:a16="http://schemas.microsoft.com/office/drawing/2014/main" id="{A4D14DC8-9F91-408D-99E5-662C45BBF5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20000" y="3102501"/>
            <a:ext cx="6840000" cy="140269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>
            <a:lvl1pPr algn="l">
              <a:lnSpc>
                <a:spcPct val="110000"/>
              </a:lnSpc>
              <a:defRPr sz="4200" b="0" baseline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noProof="0" dirty="0"/>
              <a:t>Selection Title</a:t>
            </a:r>
            <a:br>
              <a:rPr lang="en-US" noProof="0" dirty="0"/>
            </a:br>
            <a:r>
              <a:rPr lang="en-US" noProof="0" dirty="0"/>
              <a:t>Lorem Ipsum </a:t>
            </a:r>
            <a:r>
              <a:rPr lang="en-US" noProof="0" dirty="0" err="1"/>
              <a:t>Dolar</a:t>
            </a:r>
            <a:r>
              <a:rPr lang="en-US" noProof="0" dirty="0"/>
              <a:t>.</a:t>
            </a:r>
            <a:endParaRPr lang="en-US" sz="4200" dirty="0">
              <a:solidFill>
                <a:schemeClr val="bg1"/>
              </a:solidFill>
              <a:latin typeface="Avenir Light" panose="020B0402020203020204" pitchFamily="34" charset="77"/>
            </a:endParaRPr>
          </a:p>
        </p:txBody>
      </p:sp>
      <p:sp>
        <p:nvSpPr>
          <p:cNvPr id="25" name="Untertitel 2">
            <a:extLst>
              <a:ext uri="{FF2B5EF4-FFF2-40B4-BE49-F238E27FC236}">
                <a16:creationId xmlns:a16="http://schemas.microsoft.com/office/drawing/2014/main" id="{3D9F7027-F6DB-4FD7-AD91-8203B3FC926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20000" y="2563200"/>
            <a:ext cx="6840000" cy="307777"/>
          </a:xfrm>
          <a:noFill/>
          <a:ln>
            <a:noFill/>
          </a:ln>
          <a:effectLst/>
        </p:spPr>
        <p:txBody>
          <a:bodyPr wrap="square" lIns="0" tIns="0" rIns="0" bIns="0" anchor="ctr" anchorCtr="0">
            <a:no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Wingdings" panose="05000000000000000000" pitchFamily="2" charset="2"/>
              <a:buNone/>
              <a:tabLst/>
              <a:defRPr sz="2000" cap="none" baseline="0">
                <a:ln>
                  <a:noFill/>
                </a:ln>
                <a:solidFill>
                  <a:schemeClr val="bg1"/>
                </a:solidFill>
                <a:latin typeface="+mn-lt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noProof="0" dirty="0"/>
              <a:t>Presentation Title Lorem Ipsum</a:t>
            </a:r>
          </a:p>
        </p:txBody>
      </p:sp>
    </p:spTree>
    <p:extLst>
      <p:ext uri="{BB962C8B-B14F-4D97-AF65-F5344CB8AC3E}">
        <p14:creationId xmlns:p14="http://schemas.microsoft.com/office/powerpoint/2010/main" val="118977611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hapterslide with Backgroundimag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hteck 9">
            <a:extLst>
              <a:ext uri="{FF2B5EF4-FFF2-40B4-BE49-F238E27FC236}">
                <a16:creationId xmlns:a16="http://schemas.microsoft.com/office/drawing/2014/main" id="{0818D261-886B-884B-A01D-517C32B27479}"/>
              </a:ext>
            </a:extLst>
          </p:cNvPr>
          <p:cNvSpPr/>
          <p:nvPr userDrawn="1"/>
        </p:nvSpPr>
        <p:spPr>
          <a:xfrm>
            <a:off x="10571659" y="6777384"/>
            <a:ext cx="767838" cy="10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xt_SecurityLevel">
            <a:extLst>
              <a:ext uri="{FF2B5EF4-FFF2-40B4-BE49-F238E27FC236}">
                <a16:creationId xmlns:a16="http://schemas.microsoft.com/office/drawing/2014/main" id="{CF3A7A99-3101-BE4C-850E-A043FCD64E9C}"/>
              </a:ext>
            </a:extLst>
          </p:cNvPr>
          <p:cNvSpPr txBox="1">
            <a:spLocks/>
          </p:cNvSpPr>
          <p:nvPr userDrawn="1"/>
        </p:nvSpPr>
        <p:spPr>
          <a:xfrm>
            <a:off x="10571659" y="6486200"/>
            <a:ext cx="512961" cy="153888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>
                <a:solidFill>
                  <a:schemeClr val="bg1"/>
                </a:solidFill>
                <a:latin typeface="+mn-lt"/>
              </a:rPr>
              <a:t>Internal</a:t>
            </a:r>
            <a:endParaRPr lang="en-US" sz="1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7" name="Titel 1">
            <a:extLst>
              <a:ext uri="{FF2B5EF4-FFF2-40B4-BE49-F238E27FC236}">
                <a16:creationId xmlns:a16="http://schemas.microsoft.com/office/drawing/2014/main" id="{83EF6520-0DDA-814D-AF60-7A742377AC4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20000" y="3102501"/>
            <a:ext cx="6840000" cy="140269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>
            <a:lvl1pPr algn="l">
              <a:lnSpc>
                <a:spcPct val="110000"/>
              </a:lnSpc>
              <a:defRPr sz="4200" b="0" baseline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noProof="0" dirty="0"/>
              <a:t>Selection Title</a:t>
            </a:r>
            <a:br>
              <a:rPr lang="en-US" noProof="0" dirty="0"/>
            </a:br>
            <a:r>
              <a:rPr lang="en-US" noProof="0" dirty="0"/>
              <a:t>Lorem Ipsum </a:t>
            </a:r>
            <a:r>
              <a:rPr lang="en-US" noProof="0" dirty="0" err="1"/>
              <a:t>Dolar</a:t>
            </a:r>
            <a:r>
              <a:rPr lang="en-US" noProof="0" dirty="0"/>
              <a:t>.</a:t>
            </a:r>
            <a:endParaRPr lang="en-US" sz="4200" dirty="0">
              <a:solidFill>
                <a:schemeClr val="bg1"/>
              </a:solidFill>
              <a:latin typeface="Avenir Light" panose="020B0402020203020204" pitchFamily="34" charset="77"/>
            </a:endParaRPr>
          </a:p>
        </p:txBody>
      </p:sp>
      <p:sp>
        <p:nvSpPr>
          <p:cNvPr id="16" name="Untertitel 2">
            <a:extLst>
              <a:ext uri="{FF2B5EF4-FFF2-40B4-BE49-F238E27FC236}">
                <a16:creationId xmlns:a16="http://schemas.microsoft.com/office/drawing/2014/main" id="{64ADAEBD-7678-7F46-9995-28E94E6D449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20000" y="2563200"/>
            <a:ext cx="6840000" cy="307777"/>
          </a:xfrm>
          <a:noFill/>
          <a:ln>
            <a:noFill/>
          </a:ln>
          <a:effectLst/>
        </p:spPr>
        <p:txBody>
          <a:bodyPr wrap="square" lIns="0" tIns="0" rIns="0" bIns="0" anchor="ctr" anchorCtr="0">
            <a:no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Wingdings" panose="05000000000000000000" pitchFamily="2" charset="2"/>
              <a:buNone/>
              <a:tabLst/>
              <a:defRPr sz="2000" cap="none" baseline="0">
                <a:ln>
                  <a:noFill/>
                </a:ln>
                <a:solidFill>
                  <a:schemeClr val="bg1"/>
                </a:solidFill>
                <a:latin typeface="+mn-lt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noProof="0" dirty="0"/>
              <a:t>Presentation Title Lorem Ipsum</a:t>
            </a:r>
          </a:p>
        </p:txBody>
      </p:sp>
      <p:pic>
        <p:nvPicPr>
          <p:cNvPr id="8" name="Picture 9">
            <a:extLst>
              <a:ext uri="{FF2B5EF4-FFF2-40B4-BE49-F238E27FC236}">
                <a16:creationId xmlns:a16="http://schemas.microsoft.com/office/drawing/2014/main" id="{F0FCC4C4-18A7-4601-833D-1AF10F5F22B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9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0000" y="720000"/>
            <a:ext cx="1440000" cy="627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51507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Chapterslide with Backgroundima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hteck 9">
            <a:extLst>
              <a:ext uri="{FF2B5EF4-FFF2-40B4-BE49-F238E27FC236}">
                <a16:creationId xmlns:a16="http://schemas.microsoft.com/office/drawing/2014/main" id="{D0B22A02-4215-234B-A760-EA245483C883}"/>
              </a:ext>
            </a:extLst>
          </p:cNvPr>
          <p:cNvSpPr/>
          <p:nvPr userDrawn="1"/>
        </p:nvSpPr>
        <p:spPr>
          <a:xfrm>
            <a:off x="10571659" y="6777384"/>
            <a:ext cx="767838" cy="10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xt_SecurityLevel">
            <a:extLst>
              <a:ext uri="{FF2B5EF4-FFF2-40B4-BE49-F238E27FC236}">
                <a16:creationId xmlns:a16="http://schemas.microsoft.com/office/drawing/2014/main" id="{72481338-2700-B84A-8514-7453AC723C60}"/>
              </a:ext>
            </a:extLst>
          </p:cNvPr>
          <p:cNvSpPr txBox="1">
            <a:spLocks/>
          </p:cNvSpPr>
          <p:nvPr userDrawn="1"/>
        </p:nvSpPr>
        <p:spPr>
          <a:xfrm>
            <a:off x="10571659" y="6486200"/>
            <a:ext cx="512961" cy="153888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>
                <a:solidFill>
                  <a:schemeClr val="bg1"/>
                </a:solidFill>
                <a:latin typeface="+mn-lt"/>
              </a:rPr>
              <a:t>Internal</a:t>
            </a:r>
            <a:endParaRPr lang="en-US" sz="1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BD807DA5-66AF-2647-AFD0-4F2587E4154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20000" y="3102501"/>
            <a:ext cx="6840000" cy="140269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>
            <a:lvl1pPr algn="l">
              <a:lnSpc>
                <a:spcPct val="110000"/>
              </a:lnSpc>
              <a:defRPr sz="4200" b="0" baseline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noProof="0" dirty="0"/>
              <a:t>Selection Title</a:t>
            </a:r>
            <a:br>
              <a:rPr lang="en-US" noProof="0" dirty="0"/>
            </a:br>
            <a:r>
              <a:rPr lang="en-US" noProof="0" dirty="0"/>
              <a:t>Lorem Ipsum </a:t>
            </a:r>
            <a:r>
              <a:rPr lang="en-US" noProof="0" dirty="0" err="1"/>
              <a:t>Dolar</a:t>
            </a:r>
            <a:r>
              <a:rPr lang="en-US" noProof="0" dirty="0"/>
              <a:t>.</a:t>
            </a:r>
            <a:endParaRPr lang="en-US" sz="4200" dirty="0">
              <a:solidFill>
                <a:schemeClr val="bg1"/>
              </a:solidFill>
              <a:latin typeface="Avenir Light" panose="020B0402020203020204" pitchFamily="34" charset="77"/>
            </a:endParaRPr>
          </a:p>
        </p:txBody>
      </p:sp>
      <p:sp>
        <p:nvSpPr>
          <p:cNvPr id="11" name="Untertitel 2">
            <a:extLst>
              <a:ext uri="{FF2B5EF4-FFF2-40B4-BE49-F238E27FC236}">
                <a16:creationId xmlns:a16="http://schemas.microsoft.com/office/drawing/2014/main" id="{195E1E76-7C1B-9B40-B9CA-1641892F998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20000" y="2563200"/>
            <a:ext cx="6840000" cy="307777"/>
          </a:xfrm>
          <a:noFill/>
          <a:ln>
            <a:noFill/>
          </a:ln>
          <a:effectLst/>
        </p:spPr>
        <p:txBody>
          <a:bodyPr wrap="square" lIns="0" tIns="0" rIns="0" bIns="0" anchor="ctr" anchorCtr="0">
            <a:no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Wingdings" panose="05000000000000000000" pitchFamily="2" charset="2"/>
              <a:buNone/>
              <a:tabLst/>
              <a:defRPr sz="2000" cap="none" baseline="0">
                <a:ln>
                  <a:noFill/>
                </a:ln>
                <a:solidFill>
                  <a:schemeClr val="bg1"/>
                </a:solidFill>
                <a:latin typeface="+mn-lt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noProof="0" dirty="0"/>
              <a:t>Presentation Title Lorem Ipsum</a:t>
            </a:r>
          </a:p>
        </p:txBody>
      </p:sp>
      <p:pic>
        <p:nvPicPr>
          <p:cNvPr id="8" name="Picture 9">
            <a:extLst>
              <a:ext uri="{FF2B5EF4-FFF2-40B4-BE49-F238E27FC236}">
                <a16:creationId xmlns:a16="http://schemas.microsoft.com/office/drawing/2014/main" id="{39600E2F-01E5-43E5-A955-A067EC58B6E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9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0000" y="720000"/>
            <a:ext cx="1440000" cy="627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48149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Chapterslide with Backgroundimag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hteck 9">
            <a:extLst>
              <a:ext uri="{FF2B5EF4-FFF2-40B4-BE49-F238E27FC236}">
                <a16:creationId xmlns:a16="http://schemas.microsoft.com/office/drawing/2014/main" id="{7E73DB68-EE5A-5647-A4F9-F03B08B746F3}"/>
              </a:ext>
            </a:extLst>
          </p:cNvPr>
          <p:cNvSpPr/>
          <p:nvPr userDrawn="1"/>
        </p:nvSpPr>
        <p:spPr>
          <a:xfrm>
            <a:off x="10571659" y="6777384"/>
            <a:ext cx="767838" cy="10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xt_SecurityLevel">
            <a:extLst>
              <a:ext uri="{FF2B5EF4-FFF2-40B4-BE49-F238E27FC236}">
                <a16:creationId xmlns:a16="http://schemas.microsoft.com/office/drawing/2014/main" id="{EE9715CF-452B-AC44-A953-B6F1245B261A}"/>
              </a:ext>
            </a:extLst>
          </p:cNvPr>
          <p:cNvSpPr txBox="1">
            <a:spLocks/>
          </p:cNvSpPr>
          <p:nvPr userDrawn="1"/>
        </p:nvSpPr>
        <p:spPr>
          <a:xfrm>
            <a:off x="10571659" y="6486200"/>
            <a:ext cx="512961" cy="153888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>
                <a:solidFill>
                  <a:schemeClr val="bg1"/>
                </a:solidFill>
                <a:latin typeface="+mn-lt"/>
              </a:rPr>
              <a:t>Internal</a:t>
            </a:r>
            <a:endParaRPr lang="en-US" sz="1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BF93B270-7A45-0B46-BD10-B162614F765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20000" y="3102501"/>
            <a:ext cx="6840000" cy="140269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>
            <a:lvl1pPr algn="l">
              <a:lnSpc>
                <a:spcPct val="110000"/>
              </a:lnSpc>
              <a:defRPr sz="4200" b="0" baseline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noProof="0" dirty="0"/>
              <a:t>Selection Title</a:t>
            </a:r>
            <a:br>
              <a:rPr lang="en-US" noProof="0" dirty="0"/>
            </a:br>
            <a:r>
              <a:rPr lang="en-US" noProof="0" dirty="0"/>
              <a:t>Lorem Ipsum </a:t>
            </a:r>
            <a:r>
              <a:rPr lang="en-US" noProof="0" dirty="0" err="1"/>
              <a:t>Dolar</a:t>
            </a:r>
            <a:r>
              <a:rPr lang="en-US" noProof="0" dirty="0"/>
              <a:t>.</a:t>
            </a:r>
            <a:endParaRPr lang="en-US" sz="4200" dirty="0">
              <a:solidFill>
                <a:schemeClr val="bg1"/>
              </a:solidFill>
              <a:latin typeface="Avenir Light" panose="020B0402020203020204" pitchFamily="34" charset="77"/>
            </a:endParaRPr>
          </a:p>
        </p:txBody>
      </p:sp>
      <p:sp>
        <p:nvSpPr>
          <p:cNvPr id="11" name="Untertitel 2">
            <a:extLst>
              <a:ext uri="{FF2B5EF4-FFF2-40B4-BE49-F238E27FC236}">
                <a16:creationId xmlns:a16="http://schemas.microsoft.com/office/drawing/2014/main" id="{0D64F027-CE96-FA4E-9613-686153ACC42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20000" y="2563200"/>
            <a:ext cx="6840000" cy="307777"/>
          </a:xfrm>
          <a:noFill/>
          <a:ln>
            <a:noFill/>
          </a:ln>
          <a:effectLst/>
        </p:spPr>
        <p:txBody>
          <a:bodyPr wrap="square" lIns="0" tIns="0" rIns="0" bIns="0" anchor="ctr" anchorCtr="0">
            <a:no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Wingdings" panose="05000000000000000000" pitchFamily="2" charset="2"/>
              <a:buNone/>
              <a:tabLst/>
              <a:defRPr sz="2000" cap="none" baseline="0">
                <a:ln>
                  <a:noFill/>
                </a:ln>
                <a:solidFill>
                  <a:schemeClr val="bg1"/>
                </a:solidFill>
                <a:latin typeface="+mn-lt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noProof="0" dirty="0"/>
              <a:t>Presentation Title Lorem Ipsum</a:t>
            </a:r>
          </a:p>
        </p:txBody>
      </p:sp>
      <p:pic>
        <p:nvPicPr>
          <p:cNvPr id="8" name="Picture 9">
            <a:extLst>
              <a:ext uri="{FF2B5EF4-FFF2-40B4-BE49-F238E27FC236}">
                <a16:creationId xmlns:a16="http://schemas.microsoft.com/office/drawing/2014/main" id="{7FAC4595-604B-4298-A778-60476FB7362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9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0000" y="720000"/>
            <a:ext cx="1440000" cy="627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31755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Chapterslide with Backgroundimage">
    <p:bg>
      <p:bgPr>
        <a:gradFill flip="none" rotWithShape="1">
          <a:gsLst>
            <a:gs pos="4000">
              <a:srgbClr val="25B7BC"/>
            </a:gs>
            <a:gs pos="99000">
              <a:srgbClr val="0075BE"/>
            </a:gs>
          </a:gsLst>
          <a:lin ang="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hteck 9">
            <a:extLst>
              <a:ext uri="{FF2B5EF4-FFF2-40B4-BE49-F238E27FC236}">
                <a16:creationId xmlns:a16="http://schemas.microsoft.com/office/drawing/2014/main" id="{7E73DB68-EE5A-5647-A4F9-F03B08B746F3}"/>
              </a:ext>
            </a:extLst>
          </p:cNvPr>
          <p:cNvSpPr/>
          <p:nvPr userDrawn="1"/>
        </p:nvSpPr>
        <p:spPr>
          <a:xfrm>
            <a:off x="10571659" y="6777384"/>
            <a:ext cx="767838" cy="10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xt_SecurityLevel">
            <a:extLst>
              <a:ext uri="{FF2B5EF4-FFF2-40B4-BE49-F238E27FC236}">
                <a16:creationId xmlns:a16="http://schemas.microsoft.com/office/drawing/2014/main" id="{EE9715CF-452B-AC44-A953-B6F1245B261A}"/>
              </a:ext>
            </a:extLst>
          </p:cNvPr>
          <p:cNvSpPr txBox="1">
            <a:spLocks/>
          </p:cNvSpPr>
          <p:nvPr userDrawn="1"/>
        </p:nvSpPr>
        <p:spPr>
          <a:xfrm>
            <a:off x="10571659" y="6486200"/>
            <a:ext cx="512961" cy="153888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>
                <a:solidFill>
                  <a:schemeClr val="bg1"/>
                </a:solidFill>
                <a:latin typeface="+mn-lt"/>
              </a:rPr>
              <a:t>Internal</a:t>
            </a:r>
            <a:endParaRPr lang="en-US" sz="1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BF93B270-7A45-0B46-BD10-B162614F765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20000" y="3102501"/>
            <a:ext cx="6840000" cy="140269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>
            <a:lvl1pPr algn="l">
              <a:lnSpc>
                <a:spcPct val="110000"/>
              </a:lnSpc>
              <a:defRPr sz="4200" b="0" baseline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noProof="0" dirty="0"/>
              <a:t>Selection Title</a:t>
            </a:r>
            <a:br>
              <a:rPr lang="en-US" noProof="0" dirty="0"/>
            </a:br>
            <a:r>
              <a:rPr lang="en-US" noProof="0" dirty="0"/>
              <a:t>Lorem Ipsum </a:t>
            </a:r>
            <a:r>
              <a:rPr lang="en-US" noProof="0" dirty="0" err="1"/>
              <a:t>Dolar</a:t>
            </a:r>
            <a:r>
              <a:rPr lang="en-US" noProof="0" dirty="0"/>
              <a:t>.</a:t>
            </a:r>
            <a:endParaRPr lang="en-US" sz="4200" dirty="0">
              <a:solidFill>
                <a:schemeClr val="bg1"/>
              </a:solidFill>
              <a:latin typeface="Avenir Light" panose="020B0402020203020204" pitchFamily="34" charset="77"/>
            </a:endParaRPr>
          </a:p>
        </p:txBody>
      </p:sp>
      <p:sp>
        <p:nvSpPr>
          <p:cNvPr id="11" name="Untertitel 2">
            <a:extLst>
              <a:ext uri="{FF2B5EF4-FFF2-40B4-BE49-F238E27FC236}">
                <a16:creationId xmlns:a16="http://schemas.microsoft.com/office/drawing/2014/main" id="{0D64F027-CE96-FA4E-9613-686153ACC42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20000" y="2563200"/>
            <a:ext cx="6840000" cy="307777"/>
          </a:xfrm>
          <a:noFill/>
          <a:ln>
            <a:noFill/>
          </a:ln>
          <a:effectLst/>
        </p:spPr>
        <p:txBody>
          <a:bodyPr wrap="square" lIns="0" tIns="0" rIns="0" bIns="0" anchor="ctr" anchorCtr="0">
            <a:no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Wingdings" panose="05000000000000000000" pitchFamily="2" charset="2"/>
              <a:buNone/>
              <a:tabLst/>
              <a:defRPr sz="2000" cap="none" baseline="0">
                <a:ln>
                  <a:noFill/>
                </a:ln>
                <a:solidFill>
                  <a:schemeClr val="bg1"/>
                </a:solidFill>
                <a:latin typeface="+mn-lt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noProof="0" dirty="0"/>
              <a:t>Presentation Title Lorem Ipsum</a:t>
            </a:r>
          </a:p>
        </p:txBody>
      </p:sp>
      <p:pic>
        <p:nvPicPr>
          <p:cNvPr id="8" name="Picture 9">
            <a:extLst>
              <a:ext uri="{FF2B5EF4-FFF2-40B4-BE49-F238E27FC236}">
                <a16:creationId xmlns:a16="http://schemas.microsoft.com/office/drawing/2014/main" id="{7FAC4595-604B-4298-A778-60476FB7362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9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0000" y="720000"/>
            <a:ext cx="1440000" cy="627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0341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_ AVL Compan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hteck 9">
            <a:extLst>
              <a:ext uri="{FF2B5EF4-FFF2-40B4-BE49-F238E27FC236}">
                <a16:creationId xmlns:a16="http://schemas.microsoft.com/office/drawing/2014/main" id="{92751360-6AA2-5A4D-AD82-CC750FB739DB}"/>
              </a:ext>
            </a:extLst>
          </p:cNvPr>
          <p:cNvSpPr/>
          <p:nvPr userDrawn="1"/>
        </p:nvSpPr>
        <p:spPr>
          <a:xfrm>
            <a:off x="10571659" y="6777384"/>
            <a:ext cx="767838" cy="10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xt_SecurityLevel">
            <a:extLst>
              <a:ext uri="{FF2B5EF4-FFF2-40B4-BE49-F238E27FC236}">
                <a16:creationId xmlns:a16="http://schemas.microsoft.com/office/drawing/2014/main" id="{A21F77F4-53E2-CF45-BB0F-37AD656A5317}"/>
              </a:ext>
            </a:extLst>
          </p:cNvPr>
          <p:cNvSpPr txBox="1">
            <a:spLocks/>
          </p:cNvSpPr>
          <p:nvPr userDrawn="1"/>
        </p:nvSpPr>
        <p:spPr>
          <a:xfrm>
            <a:off x="10571659" y="6486200"/>
            <a:ext cx="512961" cy="153888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>
                <a:solidFill>
                  <a:schemeClr val="bg1"/>
                </a:solidFill>
                <a:latin typeface="+mn-lt"/>
              </a:rPr>
              <a:t>Internal</a:t>
            </a:r>
            <a:endParaRPr lang="en-US" sz="1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2" name="txt_Companyname">
            <a:extLst>
              <a:ext uri="{FF2B5EF4-FFF2-40B4-BE49-F238E27FC236}">
                <a16:creationId xmlns:a16="http://schemas.microsoft.com/office/drawing/2014/main" id="{4520C221-FC15-D849-9DF8-0E90427594FE}"/>
              </a:ext>
            </a:extLst>
          </p:cNvPr>
          <p:cNvSpPr txBox="1">
            <a:spLocks/>
          </p:cNvSpPr>
          <p:nvPr userDrawn="1"/>
        </p:nvSpPr>
        <p:spPr>
          <a:xfrm>
            <a:off x="720000" y="6486200"/>
            <a:ext cx="57718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9" name="txt_Autor1">
            <a:extLst>
              <a:ext uri="{FF2B5EF4-FFF2-40B4-BE49-F238E27FC236}">
                <a16:creationId xmlns:a16="http://schemas.microsoft.com/office/drawing/2014/main" id="{E4C265FE-F40C-4E64-A257-EF03A84FD35B}"/>
              </a:ext>
            </a:extLst>
          </p:cNvPr>
          <p:cNvSpPr txBox="1"/>
          <p:nvPr userDrawn="1"/>
        </p:nvSpPr>
        <p:spPr>
          <a:xfrm>
            <a:off x="720000" y="5295878"/>
            <a:ext cx="6840000" cy="21544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 anchorCtr="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endParaRPr lang="en-US" sz="1400" b="0" kern="1200" baseline="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2" name="Untertitel 2">
            <a:extLst>
              <a:ext uri="{FF2B5EF4-FFF2-40B4-BE49-F238E27FC236}">
                <a16:creationId xmlns:a16="http://schemas.microsoft.com/office/drawing/2014/main" id="{8A07C198-1062-DC4A-A59C-556047ADA53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20000" y="4020425"/>
            <a:ext cx="6840000" cy="307777"/>
          </a:xfrm>
          <a:noFill/>
          <a:ln>
            <a:noFill/>
          </a:ln>
          <a:effectLst/>
        </p:spPr>
        <p:txBody>
          <a:bodyPr wrap="square" lIns="0" tIns="0" rIns="0" bIns="0" anchor="t" anchorCtr="0">
            <a:sp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Wingdings" panose="05000000000000000000" pitchFamily="2" charset="2"/>
              <a:buNone/>
              <a:tabLst/>
              <a:defRPr sz="2000" cap="none" baseline="0">
                <a:ln>
                  <a:noFill/>
                </a:ln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noProof="0" dirty="0"/>
              <a:t>Presentation Subline Lorem Ipsum</a:t>
            </a:r>
          </a:p>
        </p:txBody>
      </p:sp>
      <p:sp>
        <p:nvSpPr>
          <p:cNvPr id="21" name="Titel 1">
            <a:extLst>
              <a:ext uri="{FF2B5EF4-FFF2-40B4-BE49-F238E27FC236}">
                <a16:creationId xmlns:a16="http://schemas.microsoft.com/office/drawing/2014/main" id="{FE5B658E-8431-C648-8E22-0189E03E43A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20000" y="2492896"/>
            <a:ext cx="6840000" cy="140269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 anchorCtr="0">
            <a:noAutofit/>
          </a:bodyPr>
          <a:lstStyle>
            <a:lvl1pPr algn="l">
              <a:lnSpc>
                <a:spcPct val="110000"/>
              </a:lnSpc>
              <a:defRPr sz="4200" b="0" i="0" baseline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noProof="0" dirty="0"/>
              <a:t>Document</a:t>
            </a:r>
            <a:br>
              <a:rPr lang="en-US" noProof="0" dirty="0"/>
            </a:br>
            <a:r>
              <a:rPr lang="en-US" noProof="0" dirty="0"/>
              <a:t>Title</a:t>
            </a:r>
          </a:p>
        </p:txBody>
      </p:sp>
      <p:pic>
        <p:nvPicPr>
          <p:cNvPr id="13" name="Picture 9">
            <a:extLst>
              <a:ext uri="{FF2B5EF4-FFF2-40B4-BE49-F238E27FC236}">
                <a16:creationId xmlns:a16="http://schemas.microsoft.com/office/drawing/2014/main" id="{AA0C7E81-2921-41D5-8F7E-0E1C9FE9F68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9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0000" y="720000"/>
            <a:ext cx="1440000" cy="627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2876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Chapterslide with Backgroundimage">
    <p:bg>
      <p:bgPr>
        <a:gradFill>
          <a:gsLst>
            <a:gs pos="4000">
              <a:srgbClr val="FBB900"/>
            </a:gs>
            <a:gs pos="99000">
              <a:srgbClr val="E50046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hteck 9">
            <a:extLst>
              <a:ext uri="{FF2B5EF4-FFF2-40B4-BE49-F238E27FC236}">
                <a16:creationId xmlns:a16="http://schemas.microsoft.com/office/drawing/2014/main" id="{7E73DB68-EE5A-5647-A4F9-F03B08B746F3}"/>
              </a:ext>
            </a:extLst>
          </p:cNvPr>
          <p:cNvSpPr/>
          <p:nvPr userDrawn="1"/>
        </p:nvSpPr>
        <p:spPr>
          <a:xfrm>
            <a:off x="10571659" y="6777384"/>
            <a:ext cx="767838" cy="10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xt_SecurityLevel">
            <a:extLst>
              <a:ext uri="{FF2B5EF4-FFF2-40B4-BE49-F238E27FC236}">
                <a16:creationId xmlns:a16="http://schemas.microsoft.com/office/drawing/2014/main" id="{EE9715CF-452B-AC44-A953-B6F1245B261A}"/>
              </a:ext>
            </a:extLst>
          </p:cNvPr>
          <p:cNvSpPr txBox="1">
            <a:spLocks/>
          </p:cNvSpPr>
          <p:nvPr userDrawn="1"/>
        </p:nvSpPr>
        <p:spPr>
          <a:xfrm>
            <a:off x="10571659" y="6486200"/>
            <a:ext cx="512961" cy="153888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>
                <a:solidFill>
                  <a:schemeClr val="bg1"/>
                </a:solidFill>
                <a:latin typeface="+mn-lt"/>
              </a:rPr>
              <a:t>Internal</a:t>
            </a:r>
            <a:endParaRPr lang="en-US" sz="1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BF93B270-7A45-0B46-BD10-B162614F765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20000" y="3102501"/>
            <a:ext cx="6840000" cy="140269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>
            <a:lvl1pPr algn="l">
              <a:lnSpc>
                <a:spcPct val="110000"/>
              </a:lnSpc>
              <a:defRPr sz="4200" b="0" baseline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noProof="0" dirty="0"/>
              <a:t>Selection Title</a:t>
            </a:r>
            <a:br>
              <a:rPr lang="en-US" noProof="0" dirty="0"/>
            </a:br>
            <a:r>
              <a:rPr lang="en-US" noProof="0" dirty="0"/>
              <a:t>Lorem Ipsum </a:t>
            </a:r>
            <a:r>
              <a:rPr lang="en-US" noProof="0" dirty="0" err="1"/>
              <a:t>Dolar</a:t>
            </a:r>
            <a:r>
              <a:rPr lang="en-US" noProof="0" dirty="0"/>
              <a:t>.</a:t>
            </a:r>
            <a:endParaRPr lang="en-US" sz="4200" dirty="0">
              <a:solidFill>
                <a:schemeClr val="bg1"/>
              </a:solidFill>
              <a:latin typeface="Avenir Light" panose="020B0402020203020204" pitchFamily="34" charset="77"/>
            </a:endParaRPr>
          </a:p>
        </p:txBody>
      </p:sp>
      <p:sp>
        <p:nvSpPr>
          <p:cNvPr id="11" name="Untertitel 2">
            <a:extLst>
              <a:ext uri="{FF2B5EF4-FFF2-40B4-BE49-F238E27FC236}">
                <a16:creationId xmlns:a16="http://schemas.microsoft.com/office/drawing/2014/main" id="{0D64F027-CE96-FA4E-9613-686153ACC42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20000" y="2563200"/>
            <a:ext cx="6840000" cy="307777"/>
          </a:xfrm>
          <a:noFill/>
          <a:ln>
            <a:noFill/>
          </a:ln>
          <a:effectLst/>
        </p:spPr>
        <p:txBody>
          <a:bodyPr wrap="square" lIns="0" tIns="0" rIns="0" bIns="0" anchor="ctr" anchorCtr="0">
            <a:no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Wingdings" panose="05000000000000000000" pitchFamily="2" charset="2"/>
              <a:buNone/>
              <a:tabLst/>
              <a:defRPr sz="2000" cap="none" baseline="0">
                <a:ln>
                  <a:noFill/>
                </a:ln>
                <a:solidFill>
                  <a:schemeClr val="bg1"/>
                </a:solidFill>
                <a:latin typeface="+mn-lt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noProof="0" dirty="0"/>
              <a:t>Presentation Title Lorem Ipsum</a:t>
            </a:r>
          </a:p>
        </p:txBody>
      </p:sp>
      <p:pic>
        <p:nvPicPr>
          <p:cNvPr id="8" name="Picture 9">
            <a:extLst>
              <a:ext uri="{FF2B5EF4-FFF2-40B4-BE49-F238E27FC236}">
                <a16:creationId xmlns:a16="http://schemas.microsoft.com/office/drawing/2014/main" id="{7FAC4595-604B-4298-A778-60476FB7362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9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0000" y="720000"/>
            <a:ext cx="1440000" cy="627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45775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Chapterslide with Backgroundimage">
    <p:bg>
      <p:bgPr>
        <a:gradFill>
          <a:gsLst>
            <a:gs pos="4000">
              <a:srgbClr val="E50046"/>
            </a:gs>
            <a:gs pos="99000">
              <a:srgbClr val="482583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hteck 9">
            <a:extLst>
              <a:ext uri="{FF2B5EF4-FFF2-40B4-BE49-F238E27FC236}">
                <a16:creationId xmlns:a16="http://schemas.microsoft.com/office/drawing/2014/main" id="{7E73DB68-EE5A-5647-A4F9-F03B08B746F3}"/>
              </a:ext>
            </a:extLst>
          </p:cNvPr>
          <p:cNvSpPr/>
          <p:nvPr userDrawn="1"/>
        </p:nvSpPr>
        <p:spPr>
          <a:xfrm>
            <a:off x="10571659" y="6777384"/>
            <a:ext cx="767838" cy="10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xt_SecurityLevel">
            <a:extLst>
              <a:ext uri="{FF2B5EF4-FFF2-40B4-BE49-F238E27FC236}">
                <a16:creationId xmlns:a16="http://schemas.microsoft.com/office/drawing/2014/main" id="{EE9715CF-452B-AC44-A953-B6F1245B261A}"/>
              </a:ext>
            </a:extLst>
          </p:cNvPr>
          <p:cNvSpPr txBox="1">
            <a:spLocks/>
          </p:cNvSpPr>
          <p:nvPr userDrawn="1"/>
        </p:nvSpPr>
        <p:spPr>
          <a:xfrm>
            <a:off x="10571659" y="6486200"/>
            <a:ext cx="512961" cy="153888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>
                <a:solidFill>
                  <a:schemeClr val="bg1"/>
                </a:solidFill>
                <a:latin typeface="+mn-lt"/>
              </a:rPr>
              <a:t>Internal</a:t>
            </a:r>
            <a:endParaRPr lang="en-US" sz="1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BF93B270-7A45-0B46-BD10-B162614F765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20000" y="3102501"/>
            <a:ext cx="6840000" cy="140269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>
            <a:lvl1pPr algn="l">
              <a:lnSpc>
                <a:spcPct val="110000"/>
              </a:lnSpc>
              <a:defRPr sz="4200" b="0" baseline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noProof="0" dirty="0"/>
              <a:t>Selection Title</a:t>
            </a:r>
            <a:br>
              <a:rPr lang="en-US" noProof="0" dirty="0"/>
            </a:br>
            <a:r>
              <a:rPr lang="en-US" noProof="0" dirty="0"/>
              <a:t>Lorem Ipsum </a:t>
            </a:r>
            <a:r>
              <a:rPr lang="en-US" noProof="0" dirty="0" err="1"/>
              <a:t>Dolar</a:t>
            </a:r>
            <a:r>
              <a:rPr lang="en-US" noProof="0" dirty="0"/>
              <a:t>.</a:t>
            </a:r>
            <a:endParaRPr lang="en-US" sz="4200" dirty="0">
              <a:solidFill>
                <a:schemeClr val="bg1"/>
              </a:solidFill>
              <a:latin typeface="Avenir Light" panose="020B0402020203020204" pitchFamily="34" charset="77"/>
            </a:endParaRPr>
          </a:p>
        </p:txBody>
      </p:sp>
      <p:sp>
        <p:nvSpPr>
          <p:cNvPr id="11" name="Untertitel 2">
            <a:extLst>
              <a:ext uri="{FF2B5EF4-FFF2-40B4-BE49-F238E27FC236}">
                <a16:creationId xmlns:a16="http://schemas.microsoft.com/office/drawing/2014/main" id="{0D64F027-CE96-FA4E-9613-686153ACC42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20000" y="2563200"/>
            <a:ext cx="6840000" cy="307777"/>
          </a:xfrm>
          <a:noFill/>
          <a:ln>
            <a:noFill/>
          </a:ln>
          <a:effectLst/>
        </p:spPr>
        <p:txBody>
          <a:bodyPr wrap="square" lIns="0" tIns="0" rIns="0" bIns="0" anchor="ctr" anchorCtr="0">
            <a:no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Wingdings" panose="05000000000000000000" pitchFamily="2" charset="2"/>
              <a:buNone/>
              <a:tabLst/>
              <a:defRPr sz="2000" cap="none" baseline="0">
                <a:ln>
                  <a:noFill/>
                </a:ln>
                <a:solidFill>
                  <a:schemeClr val="bg1"/>
                </a:solidFill>
                <a:latin typeface="+mn-lt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noProof="0" dirty="0"/>
              <a:t>Presentation Title Lorem Ipsum</a:t>
            </a:r>
          </a:p>
        </p:txBody>
      </p:sp>
      <p:pic>
        <p:nvPicPr>
          <p:cNvPr id="8" name="Picture 9">
            <a:extLst>
              <a:ext uri="{FF2B5EF4-FFF2-40B4-BE49-F238E27FC236}">
                <a16:creationId xmlns:a16="http://schemas.microsoft.com/office/drawing/2014/main" id="{7FAC4595-604B-4298-A778-60476FB7362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9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0000" y="720000"/>
            <a:ext cx="1440000" cy="627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31272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Chapterslide with Backgroundimage">
    <p:bg>
      <p:bgPr>
        <a:gradFill>
          <a:gsLst>
            <a:gs pos="4000">
              <a:srgbClr val="FBB900"/>
            </a:gs>
            <a:gs pos="99000">
              <a:srgbClr val="23A638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hteck 9">
            <a:extLst>
              <a:ext uri="{FF2B5EF4-FFF2-40B4-BE49-F238E27FC236}">
                <a16:creationId xmlns:a16="http://schemas.microsoft.com/office/drawing/2014/main" id="{7E73DB68-EE5A-5647-A4F9-F03B08B746F3}"/>
              </a:ext>
            </a:extLst>
          </p:cNvPr>
          <p:cNvSpPr/>
          <p:nvPr userDrawn="1"/>
        </p:nvSpPr>
        <p:spPr>
          <a:xfrm>
            <a:off x="10571659" y="6777384"/>
            <a:ext cx="767838" cy="10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xt_SecurityLevel">
            <a:extLst>
              <a:ext uri="{FF2B5EF4-FFF2-40B4-BE49-F238E27FC236}">
                <a16:creationId xmlns:a16="http://schemas.microsoft.com/office/drawing/2014/main" id="{EE9715CF-452B-AC44-A953-B6F1245B261A}"/>
              </a:ext>
            </a:extLst>
          </p:cNvPr>
          <p:cNvSpPr txBox="1">
            <a:spLocks/>
          </p:cNvSpPr>
          <p:nvPr userDrawn="1"/>
        </p:nvSpPr>
        <p:spPr>
          <a:xfrm>
            <a:off x="10571659" y="6486200"/>
            <a:ext cx="512961" cy="153888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>
                <a:solidFill>
                  <a:schemeClr val="bg1"/>
                </a:solidFill>
                <a:latin typeface="+mn-lt"/>
              </a:rPr>
              <a:t>Internal</a:t>
            </a:r>
            <a:endParaRPr lang="en-US" sz="1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BF93B270-7A45-0B46-BD10-B162614F765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20000" y="3102501"/>
            <a:ext cx="6840000" cy="140269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>
            <a:lvl1pPr algn="l">
              <a:lnSpc>
                <a:spcPct val="110000"/>
              </a:lnSpc>
              <a:defRPr sz="4200" b="0" baseline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noProof="0" dirty="0"/>
              <a:t>Selection Title</a:t>
            </a:r>
            <a:br>
              <a:rPr lang="en-US" noProof="0" dirty="0"/>
            </a:br>
            <a:r>
              <a:rPr lang="en-US" noProof="0" dirty="0"/>
              <a:t>Lorem Ipsum </a:t>
            </a:r>
            <a:r>
              <a:rPr lang="en-US" noProof="0" dirty="0" err="1"/>
              <a:t>Dolar</a:t>
            </a:r>
            <a:r>
              <a:rPr lang="en-US" noProof="0" dirty="0"/>
              <a:t>.</a:t>
            </a:r>
            <a:endParaRPr lang="en-US" sz="4200" dirty="0">
              <a:solidFill>
                <a:schemeClr val="bg1"/>
              </a:solidFill>
              <a:latin typeface="Avenir Light" panose="020B0402020203020204" pitchFamily="34" charset="77"/>
            </a:endParaRPr>
          </a:p>
        </p:txBody>
      </p:sp>
      <p:sp>
        <p:nvSpPr>
          <p:cNvPr id="11" name="Untertitel 2">
            <a:extLst>
              <a:ext uri="{FF2B5EF4-FFF2-40B4-BE49-F238E27FC236}">
                <a16:creationId xmlns:a16="http://schemas.microsoft.com/office/drawing/2014/main" id="{0D64F027-CE96-FA4E-9613-686153ACC42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20000" y="2563200"/>
            <a:ext cx="6840000" cy="307777"/>
          </a:xfrm>
          <a:noFill/>
          <a:ln>
            <a:noFill/>
          </a:ln>
          <a:effectLst/>
        </p:spPr>
        <p:txBody>
          <a:bodyPr wrap="square" lIns="0" tIns="0" rIns="0" bIns="0" anchor="ctr" anchorCtr="0">
            <a:no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Wingdings" panose="05000000000000000000" pitchFamily="2" charset="2"/>
              <a:buNone/>
              <a:tabLst/>
              <a:defRPr sz="2000" cap="none" baseline="0">
                <a:ln>
                  <a:noFill/>
                </a:ln>
                <a:solidFill>
                  <a:schemeClr val="bg1"/>
                </a:solidFill>
                <a:latin typeface="+mn-lt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noProof="0" dirty="0"/>
              <a:t>Presentation Title Lorem Ipsum</a:t>
            </a:r>
          </a:p>
        </p:txBody>
      </p:sp>
      <p:pic>
        <p:nvPicPr>
          <p:cNvPr id="8" name="Picture 9">
            <a:extLst>
              <a:ext uri="{FF2B5EF4-FFF2-40B4-BE49-F238E27FC236}">
                <a16:creationId xmlns:a16="http://schemas.microsoft.com/office/drawing/2014/main" id="{7FAC4595-604B-4298-A778-60476FB7362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9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0000" y="720000"/>
            <a:ext cx="1440000" cy="627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91759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_Chapterslide with Backgroundimage">
    <p:bg>
      <p:bgPr>
        <a:gradFill>
          <a:gsLst>
            <a:gs pos="4000">
              <a:srgbClr val="25B7BC"/>
            </a:gs>
            <a:gs pos="99000">
              <a:srgbClr val="23A638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hteck 9">
            <a:extLst>
              <a:ext uri="{FF2B5EF4-FFF2-40B4-BE49-F238E27FC236}">
                <a16:creationId xmlns:a16="http://schemas.microsoft.com/office/drawing/2014/main" id="{7E73DB68-EE5A-5647-A4F9-F03B08B746F3}"/>
              </a:ext>
            </a:extLst>
          </p:cNvPr>
          <p:cNvSpPr/>
          <p:nvPr userDrawn="1"/>
        </p:nvSpPr>
        <p:spPr>
          <a:xfrm>
            <a:off x="10571659" y="6777384"/>
            <a:ext cx="767838" cy="10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xt_SecurityLevel">
            <a:extLst>
              <a:ext uri="{FF2B5EF4-FFF2-40B4-BE49-F238E27FC236}">
                <a16:creationId xmlns:a16="http://schemas.microsoft.com/office/drawing/2014/main" id="{EE9715CF-452B-AC44-A953-B6F1245B261A}"/>
              </a:ext>
            </a:extLst>
          </p:cNvPr>
          <p:cNvSpPr txBox="1">
            <a:spLocks/>
          </p:cNvSpPr>
          <p:nvPr userDrawn="1"/>
        </p:nvSpPr>
        <p:spPr>
          <a:xfrm>
            <a:off x="10571659" y="6486200"/>
            <a:ext cx="512961" cy="153888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>
                <a:solidFill>
                  <a:schemeClr val="bg1"/>
                </a:solidFill>
                <a:latin typeface="+mn-lt"/>
              </a:rPr>
              <a:t>Internal</a:t>
            </a:r>
            <a:endParaRPr lang="en-US" sz="1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BF93B270-7A45-0B46-BD10-B162614F765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20000" y="3102501"/>
            <a:ext cx="6840000" cy="140269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>
            <a:lvl1pPr algn="l">
              <a:lnSpc>
                <a:spcPct val="110000"/>
              </a:lnSpc>
              <a:defRPr sz="4200" b="0" baseline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noProof="0" dirty="0"/>
              <a:t>Selection Title</a:t>
            </a:r>
            <a:br>
              <a:rPr lang="en-US" noProof="0" dirty="0"/>
            </a:br>
            <a:r>
              <a:rPr lang="en-US" noProof="0" dirty="0"/>
              <a:t>Lorem Ipsum </a:t>
            </a:r>
            <a:r>
              <a:rPr lang="en-US" noProof="0" dirty="0" err="1"/>
              <a:t>Dolar</a:t>
            </a:r>
            <a:r>
              <a:rPr lang="en-US" noProof="0" dirty="0"/>
              <a:t>.</a:t>
            </a:r>
            <a:endParaRPr lang="en-US" sz="4200" dirty="0">
              <a:solidFill>
                <a:schemeClr val="bg1"/>
              </a:solidFill>
              <a:latin typeface="Avenir Light" panose="020B0402020203020204" pitchFamily="34" charset="77"/>
            </a:endParaRPr>
          </a:p>
        </p:txBody>
      </p:sp>
      <p:sp>
        <p:nvSpPr>
          <p:cNvPr id="11" name="Untertitel 2">
            <a:extLst>
              <a:ext uri="{FF2B5EF4-FFF2-40B4-BE49-F238E27FC236}">
                <a16:creationId xmlns:a16="http://schemas.microsoft.com/office/drawing/2014/main" id="{0D64F027-CE96-FA4E-9613-686153ACC42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20000" y="2563200"/>
            <a:ext cx="6840000" cy="307777"/>
          </a:xfrm>
          <a:noFill/>
          <a:ln>
            <a:noFill/>
          </a:ln>
          <a:effectLst/>
        </p:spPr>
        <p:txBody>
          <a:bodyPr wrap="square" lIns="0" tIns="0" rIns="0" bIns="0" anchor="ctr" anchorCtr="0">
            <a:no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Wingdings" panose="05000000000000000000" pitchFamily="2" charset="2"/>
              <a:buNone/>
              <a:tabLst/>
              <a:defRPr sz="2000" cap="none" baseline="0">
                <a:ln>
                  <a:noFill/>
                </a:ln>
                <a:solidFill>
                  <a:schemeClr val="bg1"/>
                </a:solidFill>
                <a:latin typeface="+mn-lt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noProof="0" dirty="0"/>
              <a:t>Presentation Title Lorem Ipsum</a:t>
            </a:r>
          </a:p>
        </p:txBody>
      </p:sp>
      <p:pic>
        <p:nvPicPr>
          <p:cNvPr id="8" name="Picture 9">
            <a:extLst>
              <a:ext uri="{FF2B5EF4-FFF2-40B4-BE49-F238E27FC236}">
                <a16:creationId xmlns:a16="http://schemas.microsoft.com/office/drawing/2014/main" id="{7FAC4595-604B-4298-A778-60476FB7362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9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0000" y="720000"/>
            <a:ext cx="1440000" cy="627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78824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with Bulletpoints and Background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Bildplatzhalter 3">
            <a:extLst>
              <a:ext uri="{FF2B5EF4-FFF2-40B4-BE49-F238E27FC236}">
                <a16:creationId xmlns:a16="http://schemas.microsoft.com/office/drawing/2014/main" id="{0B55CBE8-7896-644C-8685-A72281C663A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1412875"/>
            <a:ext cx="12192000" cy="4675579"/>
          </a:xfrm>
        </p:spPr>
        <p:txBody>
          <a:bodyPr/>
          <a:lstStyle>
            <a:lvl1pPr>
              <a:defRPr sz="16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9" name="Inhaltsplatzhalter 3">
            <a:extLst>
              <a:ext uri="{FF2B5EF4-FFF2-40B4-BE49-F238E27FC236}">
                <a16:creationId xmlns:a16="http://schemas.microsoft.com/office/drawing/2014/main" id="{766BEC6A-6D96-FB40-9FDF-B1F86017E16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550863" y="2449712"/>
            <a:ext cx="1180921" cy="367695"/>
          </a:xfrm>
          <a:solidFill>
            <a:schemeClr val="bg1"/>
          </a:solidFill>
        </p:spPr>
        <p:txBody>
          <a:bodyPr wrap="none" tIns="32400" rIns="90000" bIns="32400" anchor="t" anchorCtr="0">
            <a:spAutoFit/>
          </a:bodyPr>
          <a:lstStyle>
            <a:lvl1pPr marL="0" indent="0">
              <a:lnSpc>
                <a:spcPts val="2667"/>
              </a:lnSpc>
              <a:spcBef>
                <a:spcPts val="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None/>
              <a:defRPr sz="1600" b="0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09570" indent="0">
              <a:lnSpc>
                <a:spcPts val="2667"/>
              </a:lnSpc>
              <a:spcBef>
                <a:spcPts val="107"/>
              </a:spcBef>
              <a:buFontTx/>
              <a:buNone/>
              <a:defRPr sz="2400">
                <a:solidFill>
                  <a:srgbClr val="595959"/>
                </a:solidFill>
              </a:defRPr>
            </a:lvl2pPr>
            <a:lvl3pPr marL="1219139" indent="0">
              <a:lnSpc>
                <a:spcPts val="2667"/>
              </a:lnSpc>
              <a:spcBef>
                <a:spcPts val="107"/>
              </a:spcBef>
              <a:buFontTx/>
              <a:buNone/>
              <a:defRPr sz="2400">
                <a:solidFill>
                  <a:srgbClr val="595959"/>
                </a:solidFill>
              </a:defRPr>
            </a:lvl3pPr>
            <a:lvl4pPr marL="1828709" indent="0">
              <a:lnSpc>
                <a:spcPts val="2667"/>
              </a:lnSpc>
              <a:spcBef>
                <a:spcPts val="107"/>
              </a:spcBef>
              <a:buFontTx/>
              <a:buNone/>
              <a:defRPr sz="2400">
                <a:solidFill>
                  <a:srgbClr val="595959"/>
                </a:solidFill>
              </a:defRPr>
            </a:lvl4pPr>
            <a:lvl5pPr marL="2438278" indent="0">
              <a:lnSpc>
                <a:spcPts val="2667"/>
              </a:lnSpc>
              <a:spcBef>
                <a:spcPts val="107"/>
              </a:spcBef>
              <a:buFontTx/>
              <a:buNone/>
              <a:defRPr sz="2400">
                <a:solidFill>
                  <a:srgbClr val="595959"/>
                </a:solidFill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Insert text</a:t>
            </a:r>
          </a:p>
        </p:txBody>
      </p:sp>
      <p:sp>
        <p:nvSpPr>
          <p:cNvPr id="20" name="Inhaltsplatzhalter 3">
            <a:extLst>
              <a:ext uri="{FF2B5EF4-FFF2-40B4-BE49-F238E27FC236}">
                <a16:creationId xmlns:a16="http://schemas.microsoft.com/office/drawing/2014/main" id="{03694AE3-8648-E94D-83DC-BF3FC5A58A85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550863" y="2924912"/>
            <a:ext cx="1180921" cy="367695"/>
          </a:xfrm>
          <a:solidFill>
            <a:schemeClr val="bg1"/>
          </a:solidFill>
        </p:spPr>
        <p:txBody>
          <a:bodyPr wrap="none" tIns="32400" rIns="90000" bIns="32400" anchor="t" anchorCtr="0">
            <a:spAutoFit/>
          </a:bodyPr>
          <a:lstStyle>
            <a:lvl1pPr marL="0" indent="0">
              <a:lnSpc>
                <a:spcPts val="2667"/>
              </a:lnSpc>
              <a:spcBef>
                <a:spcPts val="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None/>
              <a:defRPr sz="16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09570" indent="0">
              <a:lnSpc>
                <a:spcPts val="2667"/>
              </a:lnSpc>
              <a:spcBef>
                <a:spcPts val="107"/>
              </a:spcBef>
              <a:buFontTx/>
              <a:buNone/>
              <a:defRPr sz="2400">
                <a:solidFill>
                  <a:srgbClr val="595959"/>
                </a:solidFill>
              </a:defRPr>
            </a:lvl2pPr>
            <a:lvl3pPr marL="1219139" indent="0">
              <a:lnSpc>
                <a:spcPts val="2667"/>
              </a:lnSpc>
              <a:spcBef>
                <a:spcPts val="107"/>
              </a:spcBef>
              <a:buFontTx/>
              <a:buNone/>
              <a:defRPr sz="2400">
                <a:solidFill>
                  <a:srgbClr val="595959"/>
                </a:solidFill>
              </a:defRPr>
            </a:lvl3pPr>
            <a:lvl4pPr marL="1828709" indent="0">
              <a:lnSpc>
                <a:spcPts val="2667"/>
              </a:lnSpc>
              <a:spcBef>
                <a:spcPts val="107"/>
              </a:spcBef>
              <a:buFontTx/>
              <a:buNone/>
              <a:defRPr sz="2400">
                <a:solidFill>
                  <a:srgbClr val="595959"/>
                </a:solidFill>
              </a:defRPr>
            </a:lvl4pPr>
            <a:lvl5pPr marL="2438278" indent="0">
              <a:lnSpc>
                <a:spcPts val="2667"/>
              </a:lnSpc>
              <a:spcBef>
                <a:spcPts val="107"/>
              </a:spcBef>
              <a:buFontTx/>
              <a:buNone/>
              <a:defRPr sz="2400">
                <a:solidFill>
                  <a:srgbClr val="595959"/>
                </a:solidFill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Insert text</a:t>
            </a:r>
          </a:p>
        </p:txBody>
      </p:sp>
      <p:sp>
        <p:nvSpPr>
          <p:cNvPr id="21" name="Inhaltsplatzhalter 3">
            <a:extLst>
              <a:ext uri="{FF2B5EF4-FFF2-40B4-BE49-F238E27FC236}">
                <a16:creationId xmlns:a16="http://schemas.microsoft.com/office/drawing/2014/main" id="{C1F8CCB5-7E2B-9940-B805-C28BA988738D}"/>
              </a:ext>
            </a:extLst>
          </p:cNvPr>
          <p:cNvSpPr>
            <a:spLocks noGrp="1"/>
          </p:cNvSpPr>
          <p:nvPr>
            <p:ph sz="half" idx="18" hasCustomPrompt="1"/>
          </p:nvPr>
        </p:nvSpPr>
        <p:spPr>
          <a:xfrm>
            <a:off x="550863" y="3884912"/>
            <a:ext cx="1180921" cy="367695"/>
          </a:xfrm>
          <a:solidFill>
            <a:schemeClr val="bg1"/>
          </a:solidFill>
        </p:spPr>
        <p:txBody>
          <a:bodyPr wrap="none" tIns="32400" rIns="90000" bIns="32400" anchor="t" anchorCtr="0">
            <a:spAutoFit/>
          </a:bodyPr>
          <a:lstStyle>
            <a:lvl1pPr marL="0" indent="0">
              <a:lnSpc>
                <a:spcPts val="2667"/>
              </a:lnSpc>
              <a:spcBef>
                <a:spcPts val="107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None/>
              <a:defRPr sz="16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09570" indent="0">
              <a:lnSpc>
                <a:spcPts val="2667"/>
              </a:lnSpc>
              <a:spcBef>
                <a:spcPts val="107"/>
              </a:spcBef>
              <a:buFontTx/>
              <a:buNone/>
              <a:defRPr sz="2400">
                <a:solidFill>
                  <a:srgbClr val="595959"/>
                </a:solidFill>
              </a:defRPr>
            </a:lvl2pPr>
            <a:lvl3pPr marL="1219139" indent="0">
              <a:lnSpc>
                <a:spcPts val="2667"/>
              </a:lnSpc>
              <a:spcBef>
                <a:spcPts val="107"/>
              </a:spcBef>
              <a:buFontTx/>
              <a:buNone/>
              <a:defRPr sz="2400">
                <a:solidFill>
                  <a:srgbClr val="595959"/>
                </a:solidFill>
              </a:defRPr>
            </a:lvl3pPr>
            <a:lvl4pPr marL="1828709" indent="0">
              <a:lnSpc>
                <a:spcPts val="2667"/>
              </a:lnSpc>
              <a:spcBef>
                <a:spcPts val="107"/>
              </a:spcBef>
              <a:buFontTx/>
              <a:buNone/>
              <a:defRPr sz="2400">
                <a:solidFill>
                  <a:srgbClr val="595959"/>
                </a:solidFill>
              </a:defRPr>
            </a:lvl4pPr>
            <a:lvl5pPr marL="2438278" indent="0">
              <a:lnSpc>
                <a:spcPts val="2667"/>
              </a:lnSpc>
              <a:spcBef>
                <a:spcPts val="107"/>
              </a:spcBef>
              <a:buFontTx/>
              <a:buNone/>
              <a:defRPr sz="2400">
                <a:solidFill>
                  <a:srgbClr val="595959"/>
                </a:solidFill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Insert text</a:t>
            </a:r>
          </a:p>
        </p:txBody>
      </p:sp>
      <p:sp>
        <p:nvSpPr>
          <p:cNvPr id="22" name="Inhaltsplatzhalter 3">
            <a:extLst>
              <a:ext uri="{FF2B5EF4-FFF2-40B4-BE49-F238E27FC236}">
                <a16:creationId xmlns:a16="http://schemas.microsoft.com/office/drawing/2014/main" id="{AEF99499-E3AF-2846-BA5E-27BAB612A495}"/>
              </a:ext>
            </a:extLst>
          </p:cNvPr>
          <p:cNvSpPr>
            <a:spLocks noGrp="1"/>
          </p:cNvSpPr>
          <p:nvPr>
            <p:ph sz="half" idx="19" hasCustomPrompt="1"/>
          </p:nvPr>
        </p:nvSpPr>
        <p:spPr>
          <a:xfrm>
            <a:off x="550863" y="4364912"/>
            <a:ext cx="1180921" cy="367695"/>
          </a:xfrm>
          <a:solidFill>
            <a:schemeClr val="bg1"/>
          </a:solidFill>
        </p:spPr>
        <p:txBody>
          <a:bodyPr wrap="none" tIns="32400" rIns="90000" bIns="32400" anchor="t" anchorCtr="0">
            <a:spAutoFit/>
          </a:bodyPr>
          <a:lstStyle>
            <a:lvl1pPr marL="0" indent="0">
              <a:lnSpc>
                <a:spcPts val="2667"/>
              </a:lnSpc>
              <a:spcBef>
                <a:spcPts val="107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None/>
              <a:defRPr sz="16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09570" indent="0">
              <a:lnSpc>
                <a:spcPts val="2667"/>
              </a:lnSpc>
              <a:spcBef>
                <a:spcPts val="107"/>
              </a:spcBef>
              <a:buFontTx/>
              <a:buNone/>
              <a:defRPr sz="2400">
                <a:solidFill>
                  <a:srgbClr val="595959"/>
                </a:solidFill>
              </a:defRPr>
            </a:lvl2pPr>
            <a:lvl3pPr marL="1219139" indent="0">
              <a:lnSpc>
                <a:spcPts val="2667"/>
              </a:lnSpc>
              <a:spcBef>
                <a:spcPts val="107"/>
              </a:spcBef>
              <a:buFontTx/>
              <a:buNone/>
              <a:defRPr sz="2400">
                <a:solidFill>
                  <a:srgbClr val="595959"/>
                </a:solidFill>
              </a:defRPr>
            </a:lvl3pPr>
            <a:lvl4pPr marL="1828709" indent="0">
              <a:lnSpc>
                <a:spcPts val="2667"/>
              </a:lnSpc>
              <a:spcBef>
                <a:spcPts val="107"/>
              </a:spcBef>
              <a:buFontTx/>
              <a:buNone/>
              <a:defRPr sz="2400">
                <a:solidFill>
                  <a:srgbClr val="595959"/>
                </a:solidFill>
              </a:defRPr>
            </a:lvl4pPr>
            <a:lvl5pPr marL="2438278" indent="0">
              <a:lnSpc>
                <a:spcPts val="2667"/>
              </a:lnSpc>
              <a:spcBef>
                <a:spcPts val="107"/>
              </a:spcBef>
              <a:buFontTx/>
              <a:buNone/>
              <a:defRPr sz="2400">
                <a:solidFill>
                  <a:srgbClr val="595959"/>
                </a:solidFill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Insert text</a:t>
            </a:r>
          </a:p>
        </p:txBody>
      </p:sp>
      <p:sp>
        <p:nvSpPr>
          <p:cNvPr id="23" name="Inhaltsplatzhalter 3">
            <a:extLst>
              <a:ext uri="{FF2B5EF4-FFF2-40B4-BE49-F238E27FC236}">
                <a16:creationId xmlns:a16="http://schemas.microsoft.com/office/drawing/2014/main" id="{7E80EA54-1F16-EC4D-83FC-0DE02B25CBDF}"/>
              </a:ext>
            </a:extLst>
          </p:cNvPr>
          <p:cNvSpPr>
            <a:spLocks noGrp="1"/>
          </p:cNvSpPr>
          <p:nvPr>
            <p:ph sz="half" idx="20" hasCustomPrompt="1"/>
          </p:nvPr>
        </p:nvSpPr>
        <p:spPr>
          <a:xfrm>
            <a:off x="550863" y="4848913"/>
            <a:ext cx="1180921" cy="367695"/>
          </a:xfrm>
          <a:solidFill>
            <a:schemeClr val="bg1"/>
          </a:solidFill>
        </p:spPr>
        <p:txBody>
          <a:bodyPr wrap="none" tIns="32400" rIns="90000" bIns="32400" anchor="t" anchorCtr="0">
            <a:spAutoFit/>
          </a:bodyPr>
          <a:lstStyle>
            <a:lvl1pPr marL="0" indent="0">
              <a:lnSpc>
                <a:spcPts val="2667"/>
              </a:lnSpc>
              <a:spcBef>
                <a:spcPts val="107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None/>
              <a:defRPr sz="16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09570" indent="0">
              <a:lnSpc>
                <a:spcPts val="2667"/>
              </a:lnSpc>
              <a:spcBef>
                <a:spcPts val="107"/>
              </a:spcBef>
              <a:buFontTx/>
              <a:buNone/>
              <a:defRPr sz="2400">
                <a:solidFill>
                  <a:srgbClr val="595959"/>
                </a:solidFill>
              </a:defRPr>
            </a:lvl2pPr>
            <a:lvl3pPr marL="1219139" indent="0">
              <a:lnSpc>
                <a:spcPts val="2667"/>
              </a:lnSpc>
              <a:spcBef>
                <a:spcPts val="107"/>
              </a:spcBef>
              <a:buFontTx/>
              <a:buNone/>
              <a:defRPr sz="2400">
                <a:solidFill>
                  <a:srgbClr val="595959"/>
                </a:solidFill>
              </a:defRPr>
            </a:lvl3pPr>
            <a:lvl4pPr marL="1828709" indent="0">
              <a:lnSpc>
                <a:spcPts val="2667"/>
              </a:lnSpc>
              <a:spcBef>
                <a:spcPts val="107"/>
              </a:spcBef>
              <a:buFontTx/>
              <a:buNone/>
              <a:defRPr sz="2400">
                <a:solidFill>
                  <a:srgbClr val="595959"/>
                </a:solidFill>
              </a:defRPr>
            </a:lvl4pPr>
            <a:lvl5pPr marL="2438278" indent="0">
              <a:lnSpc>
                <a:spcPts val="2667"/>
              </a:lnSpc>
              <a:spcBef>
                <a:spcPts val="107"/>
              </a:spcBef>
              <a:buFontTx/>
              <a:buNone/>
              <a:defRPr sz="2400">
                <a:solidFill>
                  <a:srgbClr val="595959"/>
                </a:solidFill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Insert text</a:t>
            </a:r>
          </a:p>
        </p:txBody>
      </p:sp>
      <p:sp>
        <p:nvSpPr>
          <p:cNvPr id="24" name="Inhaltsplatzhalter 3">
            <a:extLst>
              <a:ext uri="{FF2B5EF4-FFF2-40B4-BE49-F238E27FC236}">
                <a16:creationId xmlns:a16="http://schemas.microsoft.com/office/drawing/2014/main" id="{E4E8EF44-3588-5243-82F3-5C0677B1F134}"/>
              </a:ext>
            </a:extLst>
          </p:cNvPr>
          <p:cNvSpPr>
            <a:spLocks noGrp="1"/>
          </p:cNvSpPr>
          <p:nvPr>
            <p:ph sz="half" idx="25" hasCustomPrompt="1"/>
          </p:nvPr>
        </p:nvSpPr>
        <p:spPr>
          <a:xfrm>
            <a:off x="550863" y="3400112"/>
            <a:ext cx="1180921" cy="367695"/>
          </a:xfrm>
          <a:solidFill>
            <a:schemeClr val="bg1"/>
          </a:solidFill>
        </p:spPr>
        <p:txBody>
          <a:bodyPr wrap="none" tIns="32400" rIns="90000" bIns="32400" anchor="t" anchorCtr="0">
            <a:spAutoFit/>
          </a:bodyPr>
          <a:lstStyle>
            <a:lvl1pPr marL="0" indent="0">
              <a:lnSpc>
                <a:spcPts val="2667"/>
              </a:lnSpc>
              <a:spcBef>
                <a:spcPts val="107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None/>
              <a:defRPr sz="16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09570" indent="0">
              <a:lnSpc>
                <a:spcPts val="2667"/>
              </a:lnSpc>
              <a:spcBef>
                <a:spcPts val="107"/>
              </a:spcBef>
              <a:buFontTx/>
              <a:buNone/>
              <a:defRPr sz="2400">
                <a:solidFill>
                  <a:srgbClr val="595959"/>
                </a:solidFill>
              </a:defRPr>
            </a:lvl2pPr>
            <a:lvl3pPr marL="1219139" indent="0">
              <a:lnSpc>
                <a:spcPts val="2667"/>
              </a:lnSpc>
              <a:spcBef>
                <a:spcPts val="107"/>
              </a:spcBef>
              <a:buFontTx/>
              <a:buNone/>
              <a:defRPr sz="2400">
                <a:solidFill>
                  <a:srgbClr val="595959"/>
                </a:solidFill>
              </a:defRPr>
            </a:lvl3pPr>
            <a:lvl4pPr marL="1828709" indent="0">
              <a:lnSpc>
                <a:spcPts val="2667"/>
              </a:lnSpc>
              <a:spcBef>
                <a:spcPts val="107"/>
              </a:spcBef>
              <a:buFontTx/>
              <a:buNone/>
              <a:defRPr sz="2400">
                <a:solidFill>
                  <a:srgbClr val="595959"/>
                </a:solidFill>
              </a:defRPr>
            </a:lvl4pPr>
            <a:lvl5pPr marL="2438278" indent="0">
              <a:lnSpc>
                <a:spcPts val="2667"/>
              </a:lnSpc>
              <a:spcBef>
                <a:spcPts val="107"/>
              </a:spcBef>
              <a:buFontTx/>
              <a:buNone/>
              <a:defRPr sz="2400">
                <a:solidFill>
                  <a:srgbClr val="595959"/>
                </a:solidFill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Insert text</a:t>
            </a:r>
          </a:p>
        </p:txBody>
      </p:sp>
      <p:pic>
        <p:nvPicPr>
          <p:cNvPr id="14" name="Picture 8">
            <a:extLst>
              <a:ext uri="{FF2B5EF4-FFF2-40B4-BE49-F238E27FC236}">
                <a16:creationId xmlns:a16="http://schemas.microsoft.com/office/drawing/2014/main" id="{819E30D4-93CE-9740-BA48-09AB91CCCC65}"/>
              </a:ext>
            </a:extLst>
          </p:cNvPr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0862" y="1160752"/>
            <a:ext cx="1440000" cy="36000"/>
          </a:xfrm>
          <a:prstGeom prst="rect">
            <a:avLst/>
          </a:prstGeom>
        </p:spPr>
      </p:pic>
      <p:sp>
        <p:nvSpPr>
          <p:cNvPr id="12" name="Titel 1">
            <a:extLst>
              <a:ext uri="{FF2B5EF4-FFF2-40B4-BE49-F238E27FC236}">
                <a16:creationId xmlns:a16="http://schemas.microsoft.com/office/drawing/2014/main" id="{30E25DB1-A7B3-9D46-AC74-23A75E7043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00" y="183600"/>
            <a:ext cx="11090275" cy="881684"/>
          </a:xfrm>
          <a:prstGeom prst="rect">
            <a:avLst/>
          </a:prstGeom>
          <a:effectLst/>
        </p:spPr>
        <p:txBody>
          <a:bodyPr vert="horz" lIns="0" tIns="0" rIns="0" bIns="0" rtlCol="0" anchor="b">
            <a:noAutofit/>
          </a:bodyPr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marL="0" marR="0" lvl="0" indent="0" algn="l" defTabSz="121917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noProof="0" dirty="0"/>
              <a:t>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16267139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90" userDrawn="1">
          <p15:clr>
            <a:srgbClr val="FBAE40"/>
          </p15:clr>
        </p15:guide>
        <p15:guide id="2" pos="347" userDrawn="1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(left) and figures (right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platzhalter 25">
            <a:extLst>
              <a:ext uri="{FF2B5EF4-FFF2-40B4-BE49-F238E27FC236}">
                <a16:creationId xmlns:a16="http://schemas.microsoft.com/office/drawing/2014/main" id="{C2BCADA8-0A27-45C1-9B67-C5F832F43ED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938338" y="5499765"/>
            <a:ext cx="1702800" cy="595035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>
              <a:buFontTx/>
              <a:buNone/>
              <a:defRPr sz="16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09570" indent="0">
              <a:buFontTx/>
              <a:buNone/>
              <a:defRPr/>
            </a:lvl2pPr>
            <a:lvl3pPr marL="1219139" indent="0">
              <a:buFontTx/>
              <a:buNone/>
              <a:defRPr/>
            </a:lvl3pPr>
            <a:lvl4pPr marL="1828709" indent="0">
              <a:buFontTx/>
              <a:buNone/>
              <a:defRPr/>
            </a:lvl4pPr>
            <a:lvl5pPr marL="2438278" indent="0">
              <a:buFontTx/>
              <a:buNone/>
              <a:defRPr/>
            </a:lvl5pPr>
          </a:lstStyle>
          <a:p>
            <a:pPr lvl="0"/>
            <a:r>
              <a:rPr lang="en-US" dirty="0"/>
              <a:t>Insert text</a:t>
            </a:r>
          </a:p>
          <a:p>
            <a:pPr lvl="0"/>
            <a:endParaRPr lang="en-US" dirty="0"/>
          </a:p>
        </p:txBody>
      </p:sp>
      <p:sp>
        <p:nvSpPr>
          <p:cNvPr id="20" name="Textplatzhalter 7">
            <a:extLst>
              <a:ext uri="{FF2B5EF4-FFF2-40B4-BE49-F238E27FC236}">
                <a16:creationId xmlns:a16="http://schemas.microsoft.com/office/drawing/2014/main" id="{69AFA3CF-8EA9-4FF0-B898-E8650758E1C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938338" y="4687200"/>
            <a:ext cx="1702800" cy="817200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 marL="0" indent="0">
              <a:buFontTx/>
              <a:buNone/>
              <a:defRPr sz="4533" b="0" i="0">
                <a:solidFill>
                  <a:schemeClr val="accent3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09570" indent="0">
              <a:buFontTx/>
              <a:buNone/>
              <a:defRPr/>
            </a:lvl2pPr>
            <a:lvl3pPr marL="1219139" indent="0">
              <a:buFontTx/>
              <a:buNone/>
              <a:defRPr/>
            </a:lvl3pPr>
            <a:lvl4pPr marL="1828709" indent="0">
              <a:buFontTx/>
              <a:buNone/>
              <a:defRPr/>
            </a:lvl4pPr>
            <a:lvl5pPr marL="2438278" indent="0">
              <a:buFontTx/>
              <a:buNone/>
              <a:defRPr/>
            </a:lvl5pPr>
          </a:lstStyle>
          <a:p>
            <a:pPr lvl="0"/>
            <a:r>
              <a:rPr lang="en-US" dirty="0"/>
              <a:t>X%</a:t>
            </a:r>
          </a:p>
        </p:txBody>
      </p:sp>
      <p:sp>
        <p:nvSpPr>
          <p:cNvPr id="19" name="Textplatzhalter 25">
            <a:extLst>
              <a:ext uri="{FF2B5EF4-FFF2-40B4-BE49-F238E27FC236}">
                <a16:creationId xmlns:a16="http://schemas.microsoft.com/office/drawing/2014/main" id="{A6074F46-9C34-4265-B754-C227531C3BA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938338" y="3862800"/>
            <a:ext cx="1702800" cy="595035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>
              <a:buFontTx/>
              <a:buNone/>
              <a:defRPr sz="16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09570" indent="0">
              <a:buFontTx/>
              <a:buNone/>
              <a:defRPr/>
            </a:lvl2pPr>
            <a:lvl3pPr marL="1219139" indent="0">
              <a:buFontTx/>
              <a:buNone/>
              <a:defRPr/>
            </a:lvl3pPr>
            <a:lvl4pPr marL="1828709" indent="0">
              <a:buFontTx/>
              <a:buNone/>
              <a:defRPr/>
            </a:lvl4pPr>
            <a:lvl5pPr marL="2438278" indent="0">
              <a:buFontTx/>
              <a:buNone/>
              <a:defRPr/>
            </a:lvl5pPr>
          </a:lstStyle>
          <a:p>
            <a:pPr lvl="0"/>
            <a:r>
              <a:rPr lang="en-US" dirty="0"/>
              <a:t>Insert text</a:t>
            </a:r>
          </a:p>
          <a:p>
            <a:pPr lvl="0"/>
            <a:endParaRPr lang="en-US" dirty="0"/>
          </a:p>
        </p:txBody>
      </p:sp>
      <p:sp>
        <p:nvSpPr>
          <p:cNvPr id="18" name="Textplatzhalter 7">
            <a:extLst>
              <a:ext uri="{FF2B5EF4-FFF2-40B4-BE49-F238E27FC236}">
                <a16:creationId xmlns:a16="http://schemas.microsoft.com/office/drawing/2014/main" id="{5671A3CA-08DB-43FE-ACB1-CA2077B7692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938338" y="3045600"/>
            <a:ext cx="1702800" cy="817200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 marL="0" indent="0">
              <a:buFontTx/>
              <a:buNone/>
              <a:defRPr sz="4533" b="0" i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09570" indent="0">
              <a:buFontTx/>
              <a:buNone/>
              <a:defRPr/>
            </a:lvl2pPr>
            <a:lvl3pPr marL="1219139" indent="0">
              <a:buFontTx/>
              <a:buNone/>
              <a:defRPr/>
            </a:lvl3pPr>
            <a:lvl4pPr marL="1828709" indent="0">
              <a:buFontTx/>
              <a:buNone/>
              <a:defRPr/>
            </a:lvl4pPr>
            <a:lvl5pPr marL="2438278" indent="0">
              <a:buFontTx/>
              <a:buNone/>
              <a:defRPr/>
            </a:lvl5pPr>
          </a:lstStyle>
          <a:p>
            <a:pPr lvl="0"/>
            <a:r>
              <a:rPr lang="en-US" dirty="0"/>
              <a:t>X%</a:t>
            </a:r>
          </a:p>
        </p:txBody>
      </p:sp>
      <p:sp>
        <p:nvSpPr>
          <p:cNvPr id="17" name="Textplatzhalter 25">
            <a:extLst>
              <a:ext uri="{FF2B5EF4-FFF2-40B4-BE49-F238E27FC236}">
                <a16:creationId xmlns:a16="http://schemas.microsoft.com/office/drawing/2014/main" id="{D1E09990-2217-43B8-A55A-A728582D973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938338" y="2228400"/>
            <a:ext cx="1702800" cy="595035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>
              <a:buFontTx/>
              <a:buNone/>
              <a:defRPr sz="16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09570" indent="0">
              <a:buFontTx/>
              <a:buNone/>
              <a:defRPr/>
            </a:lvl2pPr>
            <a:lvl3pPr marL="1219139" indent="0">
              <a:buFontTx/>
              <a:buNone/>
              <a:defRPr/>
            </a:lvl3pPr>
            <a:lvl4pPr marL="1828709" indent="0">
              <a:buFontTx/>
              <a:buNone/>
              <a:defRPr/>
            </a:lvl4pPr>
            <a:lvl5pPr marL="2438278" indent="0">
              <a:buFontTx/>
              <a:buNone/>
              <a:defRPr/>
            </a:lvl5pPr>
          </a:lstStyle>
          <a:p>
            <a:pPr lvl="0"/>
            <a:r>
              <a:rPr lang="en-US" dirty="0"/>
              <a:t>Insert text</a:t>
            </a:r>
          </a:p>
          <a:p>
            <a:pPr lvl="0"/>
            <a:endParaRPr lang="en-US" dirty="0"/>
          </a:p>
        </p:txBody>
      </p:sp>
      <p:sp>
        <p:nvSpPr>
          <p:cNvPr id="16" name="Textplatzhalter 7">
            <a:extLst>
              <a:ext uri="{FF2B5EF4-FFF2-40B4-BE49-F238E27FC236}">
                <a16:creationId xmlns:a16="http://schemas.microsoft.com/office/drawing/2014/main" id="{963ED75B-F42D-406F-B6F6-242021FA7D4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938338" y="1414800"/>
            <a:ext cx="1702800" cy="817200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 marL="0" indent="0">
              <a:buFontTx/>
              <a:buNone/>
              <a:defRPr sz="4533" b="0" i="0">
                <a:solidFill>
                  <a:schemeClr val="accent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09570" indent="0">
              <a:buFontTx/>
              <a:buNone/>
              <a:defRPr/>
            </a:lvl2pPr>
            <a:lvl3pPr marL="1219139" indent="0">
              <a:buFontTx/>
              <a:buNone/>
              <a:defRPr/>
            </a:lvl3pPr>
            <a:lvl4pPr marL="1828709" indent="0">
              <a:buFontTx/>
              <a:buNone/>
              <a:defRPr/>
            </a:lvl4pPr>
            <a:lvl5pPr marL="2438278" indent="0">
              <a:buFontTx/>
              <a:buNone/>
              <a:defRPr/>
            </a:lvl5pPr>
          </a:lstStyle>
          <a:p>
            <a:pPr lvl="0"/>
            <a:r>
              <a:rPr lang="en-US" dirty="0"/>
              <a:t>X%</a:t>
            </a:r>
          </a:p>
        </p:txBody>
      </p:sp>
      <p:sp>
        <p:nvSpPr>
          <p:cNvPr id="13" name="Bildplatzhalter 3">
            <a:extLst>
              <a:ext uri="{FF2B5EF4-FFF2-40B4-BE49-F238E27FC236}">
                <a16:creationId xmlns:a16="http://schemas.microsoft.com/office/drawing/2014/main" id="{7A1ABF72-A56C-453A-B765-7A857AD07A4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50862" y="1414800"/>
            <a:ext cx="9168000" cy="4680000"/>
          </a:xfrm>
          <a:prstGeom prst="rect">
            <a:avLst/>
          </a:prstGeom>
        </p:spPr>
        <p:txBody>
          <a:bodyPr lIns="0"/>
          <a:lstStyle>
            <a:lvl1pPr>
              <a:defRPr sz="16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pic>
        <p:nvPicPr>
          <p:cNvPr id="14" name="Picture 8">
            <a:extLst>
              <a:ext uri="{FF2B5EF4-FFF2-40B4-BE49-F238E27FC236}">
                <a16:creationId xmlns:a16="http://schemas.microsoft.com/office/drawing/2014/main" id="{7B03B578-A74B-9541-81CC-ECF8E95B9A5F}"/>
              </a:ext>
            </a:extLst>
          </p:cNvPr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0862" y="1160752"/>
            <a:ext cx="1440000" cy="36000"/>
          </a:xfrm>
          <a:prstGeom prst="rect">
            <a:avLst/>
          </a:prstGeom>
        </p:spPr>
      </p:pic>
      <p:sp>
        <p:nvSpPr>
          <p:cNvPr id="12" name="Titel 1">
            <a:extLst>
              <a:ext uri="{FF2B5EF4-FFF2-40B4-BE49-F238E27FC236}">
                <a16:creationId xmlns:a16="http://schemas.microsoft.com/office/drawing/2014/main" id="{767F7F93-DB5B-3B43-B731-87527B6506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00" y="183600"/>
            <a:ext cx="11090275" cy="881684"/>
          </a:xfrm>
          <a:prstGeom prst="rect">
            <a:avLst/>
          </a:prstGeom>
          <a:effectLst/>
        </p:spPr>
        <p:txBody>
          <a:bodyPr vert="horz" lIns="0" tIns="0" rIns="0" bIns="0" rtlCol="0" anchor="b">
            <a:noAutofit/>
          </a:bodyPr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marL="0" marR="0" lvl="0" indent="0" algn="l" defTabSz="121917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noProof="0" dirty="0"/>
              <a:t>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5981603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90" userDrawn="1">
          <p15:clr>
            <a:srgbClr val="FBAE40"/>
          </p15:clr>
        </p15:guide>
        <p15:guide id="4" pos="347" userDrawn="1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 and Text (right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platzhalter 7">
            <a:extLst>
              <a:ext uri="{FF2B5EF4-FFF2-40B4-BE49-F238E27FC236}">
                <a16:creationId xmlns:a16="http://schemas.microsoft.com/office/drawing/2014/main" id="{87AE46B8-F9ED-4EFF-8E25-F5BBBD16B43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936579" y="1414800"/>
            <a:ext cx="1702800" cy="468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1600" b="0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09570" indent="0">
              <a:buFontTx/>
              <a:buNone/>
              <a:defRPr/>
            </a:lvl2pPr>
            <a:lvl3pPr marL="1219139" indent="0">
              <a:buFontTx/>
              <a:buNone/>
              <a:defRPr/>
            </a:lvl3pPr>
            <a:lvl4pPr marL="1828709" indent="0">
              <a:buFontTx/>
              <a:buNone/>
              <a:defRPr/>
            </a:lvl4pPr>
            <a:lvl5pPr marL="2438278" indent="0">
              <a:buFontTx/>
              <a:buNone/>
              <a:defRPr/>
            </a:lvl5pPr>
          </a:lstStyle>
          <a:p>
            <a:pPr lvl="0"/>
            <a:r>
              <a:rPr lang="en-US" dirty="0"/>
              <a:t>Insert text here</a:t>
            </a:r>
          </a:p>
        </p:txBody>
      </p:sp>
      <p:sp>
        <p:nvSpPr>
          <p:cNvPr id="12" name="Bildplatzhalter 3">
            <a:extLst>
              <a:ext uri="{FF2B5EF4-FFF2-40B4-BE49-F238E27FC236}">
                <a16:creationId xmlns:a16="http://schemas.microsoft.com/office/drawing/2014/main" id="{1D901236-FC44-4212-A182-4A429B78460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366800" y="1414800"/>
            <a:ext cx="5353200" cy="4680000"/>
          </a:xfrm>
          <a:prstGeom prst="rect">
            <a:avLst/>
          </a:prstGeom>
        </p:spPr>
        <p:txBody>
          <a:bodyPr lIns="0"/>
          <a:lstStyle>
            <a:lvl1pPr>
              <a:defRPr sz="16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Bildplatzhalter 3">
            <a:extLst>
              <a:ext uri="{FF2B5EF4-FFF2-40B4-BE49-F238E27FC236}">
                <a16:creationId xmlns:a16="http://schemas.microsoft.com/office/drawing/2014/main" id="{9FDB7DEC-6B27-4616-873E-6D9B0A29087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50862" y="3888000"/>
            <a:ext cx="3600000" cy="2203200"/>
          </a:xfrm>
          <a:prstGeom prst="rect">
            <a:avLst/>
          </a:prstGeom>
        </p:spPr>
        <p:txBody>
          <a:bodyPr lIns="0"/>
          <a:lstStyle>
            <a:lvl1pPr>
              <a:defRPr sz="16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0" name="Bildplatzhalter 3">
            <a:extLst>
              <a:ext uri="{FF2B5EF4-FFF2-40B4-BE49-F238E27FC236}">
                <a16:creationId xmlns:a16="http://schemas.microsoft.com/office/drawing/2014/main" id="{A000F64E-475F-4EFA-9CFD-B76E507606C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50862" y="1414800"/>
            <a:ext cx="3600000" cy="2217600"/>
          </a:xfrm>
          <a:prstGeom prst="rect">
            <a:avLst/>
          </a:prstGeom>
        </p:spPr>
        <p:txBody>
          <a:bodyPr lIns="0"/>
          <a:lstStyle>
            <a:lvl1pPr>
              <a:defRPr sz="16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pic>
        <p:nvPicPr>
          <p:cNvPr id="15" name="Picture 8">
            <a:extLst>
              <a:ext uri="{FF2B5EF4-FFF2-40B4-BE49-F238E27FC236}">
                <a16:creationId xmlns:a16="http://schemas.microsoft.com/office/drawing/2014/main" id="{856EDB39-A547-3D46-B4E5-C3575D31649F}"/>
              </a:ext>
            </a:extLst>
          </p:cNvPr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0862" y="1160752"/>
            <a:ext cx="1440000" cy="36000"/>
          </a:xfrm>
          <a:prstGeom prst="rect">
            <a:avLst/>
          </a:prstGeom>
        </p:spPr>
      </p:pic>
      <p:sp>
        <p:nvSpPr>
          <p:cNvPr id="9" name="Titel 1">
            <a:extLst>
              <a:ext uri="{FF2B5EF4-FFF2-40B4-BE49-F238E27FC236}">
                <a16:creationId xmlns:a16="http://schemas.microsoft.com/office/drawing/2014/main" id="{3263FEDB-D1C3-E247-97B1-E7B001D5FC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00" y="183600"/>
            <a:ext cx="11090275" cy="881684"/>
          </a:xfrm>
          <a:prstGeom prst="rect">
            <a:avLst/>
          </a:prstGeom>
          <a:effectLst/>
        </p:spPr>
        <p:txBody>
          <a:bodyPr vert="horz" lIns="0" tIns="0" rIns="0" bIns="0" rtlCol="0" anchor="b">
            <a:noAutofit/>
          </a:bodyPr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marL="0" marR="0" lvl="0" indent="0" algn="l" defTabSz="121917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noProof="0" dirty="0"/>
              <a:t>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34126668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47" userDrawn="1">
          <p15:clr>
            <a:srgbClr val="FBAE40"/>
          </p15:clr>
        </p15:guide>
        <p15:guide id="4" orient="horz" pos="890" userDrawn="1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Image (left) and text (r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D4FA031-B3A4-4C8D-A760-65C7CF91AE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1384" y="183600"/>
            <a:ext cx="11091600" cy="882000"/>
          </a:xfrm>
        </p:spPr>
        <p:txBody>
          <a:bodyPr lIns="0" rIns="0"/>
          <a:lstStyle>
            <a:lvl1pPr>
              <a:defRPr/>
            </a:lvl1pPr>
          </a:lstStyle>
          <a:p>
            <a:r>
              <a:rPr lang="en-US" dirty="0"/>
              <a:t>Edit master title</a:t>
            </a:r>
          </a:p>
        </p:txBody>
      </p:sp>
      <p:sp>
        <p:nvSpPr>
          <p:cNvPr id="3" name="Bildplatzhalter 3">
            <a:extLst>
              <a:ext uri="{FF2B5EF4-FFF2-40B4-BE49-F238E27FC236}">
                <a16:creationId xmlns:a16="http://schemas.microsoft.com/office/drawing/2014/main" id="{A1586DDF-21D6-4D3F-9E9B-82256878EC6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50800" y="1414800"/>
            <a:ext cx="5086800" cy="4680000"/>
          </a:xfrm>
        </p:spPr>
        <p:txBody>
          <a:bodyPr lIns="0"/>
          <a:lstStyle>
            <a:lvl1pPr>
              <a:defRPr sz="16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4" name="Textplatzhalter 7">
            <a:extLst>
              <a:ext uri="{FF2B5EF4-FFF2-40B4-BE49-F238E27FC236}">
                <a16:creationId xmlns:a16="http://schemas.microsoft.com/office/drawing/2014/main" id="{4E6ED2FC-FFA3-40A5-82BA-6088CFA6FBD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094800" y="1429200"/>
            <a:ext cx="5544000" cy="284400"/>
          </a:xfr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1800" b="0" cap="none" baseline="0">
                <a:solidFill>
                  <a:schemeClr val="accent1"/>
                </a:solidFill>
              </a:defRPr>
            </a:lvl1pPr>
            <a:lvl2pPr marL="609570" indent="0">
              <a:buFontTx/>
              <a:buNone/>
              <a:defRPr/>
            </a:lvl2pPr>
            <a:lvl3pPr marL="1219139" indent="0">
              <a:buFontTx/>
              <a:buNone/>
              <a:defRPr/>
            </a:lvl3pPr>
            <a:lvl4pPr marL="1828709" indent="0">
              <a:buFontTx/>
              <a:buNone/>
              <a:defRPr/>
            </a:lvl4pPr>
            <a:lvl5pPr marL="2438278" indent="0">
              <a:buFontTx/>
              <a:buNone/>
              <a:defRPr/>
            </a:lvl5pPr>
          </a:lstStyle>
          <a:p>
            <a:pPr lvl="0"/>
            <a:r>
              <a:rPr lang="en-US" dirty="0"/>
              <a:t>Insert title here</a:t>
            </a:r>
          </a:p>
        </p:txBody>
      </p:sp>
      <p:sp>
        <p:nvSpPr>
          <p:cNvPr id="5" name="Inhaltsplatzhalter 3">
            <a:extLst>
              <a:ext uri="{FF2B5EF4-FFF2-40B4-BE49-F238E27FC236}">
                <a16:creationId xmlns:a16="http://schemas.microsoft.com/office/drawing/2014/main" id="{BE3F02DC-AC9E-4643-A81D-BEEC00206FD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094800" y="1864800"/>
            <a:ext cx="5544000" cy="4226400"/>
          </a:xfrm>
        </p:spPr>
        <p:txBody>
          <a:bodyPr lIns="0">
            <a:noAutofit/>
          </a:bodyPr>
          <a:lstStyle>
            <a:lvl1pPr marL="230400" marR="0" indent="-23040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SzTx/>
              <a:buFont typeface="Wingdings" panose="05000000000000000000" pitchFamily="2" charset="2"/>
              <a:buChar char="§"/>
              <a:tabLst/>
              <a:defRPr sz="1600" baseline="0">
                <a:solidFill>
                  <a:schemeClr val="tx1"/>
                </a:solidFill>
              </a:defRPr>
            </a:lvl1pPr>
            <a:lvl2pPr marL="468000" indent="-284400" algn="l" defTabSz="1219170" rtl="0" eaLnBrk="1" latinLnBrk="0" hangingPunct="1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Font typeface="Symbol" panose="05050102010706020507" pitchFamily="18" charset="2"/>
              <a:buChar char="-"/>
              <a:defRPr sz="1600">
                <a:solidFill>
                  <a:schemeClr val="tx1"/>
                </a:solidFill>
              </a:defRPr>
            </a:lvl2pPr>
            <a:lvl3pPr marL="655200" indent="-284400" algn="l" defTabSz="1219170" rtl="0" eaLnBrk="1" latinLnBrk="0" hangingPunct="1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Font typeface="Symbol" panose="05050102010706020507" pitchFamily="18" charset="2"/>
              <a:buChar char="-"/>
              <a:tabLst/>
              <a:defRPr sz="1400">
                <a:solidFill>
                  <a:schemeClr val="tx1"/>
                </a:solidFill>
              </a:defRPr>
            </a:lvl3pPr>
            <a:lvl4pPr marL="712800" indent="-172800" algn="l" defTabSz="1219170" rtl="0" eaLnBrk="1" latinLnBrk="0" hangingPunct="1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Font typeface="Symbol" panose="05050102010706020507" pitchFamily="18" charset="2"/>
              <a:buChar char="-"/>
              <a:tabLst/>
              <a:defRPr sz="1200">
                <a:solidFill>
                  <a:schemeClr val="tx1"/>
                </a:solidFill>
              </a:defRPr>
            </a:lvl4pPr>
            <a:lvl5pPr marL="885600" indent="-172800" algn="l" defTabSz="1219170" rtl="0" eaLnBrk="1" latinLnBrk="0" hangingPunct="1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Font typeface="Symbol" panose="05050102010706020507" pitchFamily="18" charset="2"/>
              <a:buChar char="-"/>
              <a:tabLst/>
              <a:defRPr sz="1200">
                <a:solidFill>
                  <a:schemeClr val="tx1"/>
                </a:solidFill>
              </a:defRPr>
            </a:lvl5pPr>
            <a:lvl6pPr marL="1076325" indent="-179388">
              <a:spcBef>
                <a:spcPts val="0"/>
              </a:spcBef>
              <a:spcAft>
                <a:spcPts val="600"/>
              </a:spcAft>
              <a:buClr>
                <a:srgbClr val="999999"/>
              </a:buClr>
              <a:buFont typeface="Arial" panose="020B0604020202020204" pitchFamily="34" charset="0"/>
              <a:buChar char="•"/>
              <a:defRPr sz="1200">
                <a:latin typeface="Verdana" panose="020B0604030504040204" pitchFamily="34" charset="0"/>
                <a:ea typeface="Verdana" panose="020B0604030504040204" pitchFamily="34" charset="0"/>
              </a:defRPr>
            </a:lvl6pPr>
            <a:lvl7pPr marL="1255713" indent="-179388">
              <a:spcBef>
                <a:spcPts val="0"/>
              </a:spcBef>
              <a:spcAft>
                <a:spcPts val="600"/>
              </a:spcAft>
              <a:buClr>
                <a:srgbClr val="999999"/>
              </a:buClr>
              <a:defRPr sz="1200">
                <a:latin typeface="Verdana" panose="020B0604030504040204" pitchFamily="34" charset="0"/>
                <a:ea typeface="Verdana" panose="020B0604030504040204" pitchFamily="34" charset="0"/>
              </a:defRPr>
            </a:lvl7pPr>
            <a:lvl8pPr marL="1435100" indent="-179388">
              <a:spcBef>
                <a:spcPts val="0"/>
              </a:spcBef>
              <a:spcAft>
                <a:spcPts val="600"/>
              </a:spcAft>
              <a:buClr>
                <a:srgbClr val="999999"/>
              </a:buClr>
              <a:buFont typeface="Arial" panose="020B0604020202020204" pitchFamily="34" charset="0"/>
              <a:buChar char="•"/>
              <a:defRPr sz="1200">
                <a:latin typeface="Verdana" panose="020B0604030504040204" pitchFamily="34" charset="0"/>
                <a:ea typeface="Verdana" panose="020B0604030504040204" pitchFamily="34" charset="0"/>
              </a:defRPr>
            </a:lvl8pPr>
            <a:lvl9pPr>
              <a:defRPr sz="1800"/>
            </a:lvl9pPr>
          </a:lstStyle>
          <a:p>
            <a:pPr lvl="0"/>
            <a:r>
              <a:rPr lang="en-US" noProof="0" dirty="0"/>
              <a:t>Edit text master format</a:t>
            </a:r>
            <a:br>
              <a:rPr lang="en-US" noProof="0" dirty="0"/>
            </a:br>
            <a:r>
              <a:rPr lang="en-US" noProof="0" dirty="0"/>
              <a:t>It’s allowed to use font sizes from 14pt to 18 pt – depending on the amount/characters of text. It’s not allowed to enlarge the text box – the text always has to fit in the text box. It’s only allowed to use the defined template colors.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marL="285750" marR="0" lvl="0" indent="-28575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bg1">
                  <a:lumMod val="65000"/>
                </a:schemeClr>
              </a:buClr>
              <a:buSzTx/>
              <a:tabLst/>
              <a:defRPr/>
            </a:pPr>
            <a:endParaRPr lang="en-US" noProof="0" dirty="0"/>
          </a:p>
        </p:txBody>
      </p:sp>
      <p:pic>
        <p:nvPicPr>
          <p:cNvPr id="6" name="Picture 8">
            <a:extLst>
              <a:ext uri="{FF2B5EF4-FFF2-40B4-BE49-F238E27FC236}">
                <a16:creationId xmlns:a16="http://schemas.microsoft.com/office/drawing/2014/main" id="{704B81FD-0DA9-4E34-BE62-13F5C57FF9BB}"/>
              </a:ext>
            </a:extLst>
          </p:cNvPr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0862" y="1160752"/>
            <a:ext cx="1440000" cy="3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37334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(left) and Text (r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CCE4F25-37BB-4795-AF7B-B5044EA11C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1384" y="183600"/>
            <a:ext cx="11091600" cy="882000"/>
          </a:xfrm>
        </p:spPr>
        <p:txBody>
          <a:bodyPr lIns="0" rIns="0"/>
          <a:lstStyle>
            <a:lvl1pPr>
              <a:defRPr/>
            </a:lvl1pPr>
          </a:lstStyle>
          <a:p>
            <a:r>
              <a:rPr lang="en-US" noProof="0" dirty="0"/>
              <a:t>Edit master title</a:t>
            </a:r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8A0624E1-A40D-4071-938C-4C3E3199A015}"/>
              </a:ext>
            </a:extLst>
          </p:cNvPr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0862" y="1160752"/>
            <a:ext cx="1440000" cy="36000"/>
          </a:xfrm>
          <a:prstGeom prst="rect">
            <a:avLst/>
          </a:prstGeom>
        </p:spPr>
      </p:pic>
      <p:sp>
        <p:nvSpPr>
          <p:cNvPr id="4" name="Textplatzhalter 7">
            <a:extLst>
              <a:ext uri="{FF2B5EF4-FFF2-40B4-BE49-F238E27FC236}">
                <a16:creationId xmlns:a16="http://schemas.microsoft.com/office/drawing/2014/main" id="{EB15EAF5-2C97-4AA5-AF67-B78150EA9A0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438800" y="1429200"/>
            <a:ext cx="7200000" cy="284400"/>
          </a:xfr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1800" b="0" cap="none" baseline="0">
                <a:solidFill>
                  <a:schemeClr val="accent2"/>
                </a:solidFill>
              </a:defRPr>
            </a:lvl1pPr>
            <a:lvl2pPr marL="609570" indent="0">
              <a:buFontTx/>
              <a:buNone/>
              <a:defRPr/>
            </a:lvl2pPr>
            <a:lvl3pPr marL="1219139" indent="0">
              <a:buFontTx/>
              <a:buNone/>
              <a:defRPr/>
            </a:lvl3pPr>
            <a:lvl4pPr marL="1828709" indent="0">
              <a:buFontTx/>
              <a:buNone/>
              <a:defRPr/>
            </a:lvl4pPr>
            <a:lvl5pPr marL="2438278" indent="0">
              <a:buFontTx/>
              <a:buNone/>
              <a:defRPr/>
            </a:lvl5pPr>
          </a:lstStyle>
          <a:p>
            <a:pPr lvl="0"/>
            <a:r>
              <a:rPr lang="en-US" noProof="0" dirty="0"/>
              <a:t>Insert title here</a:t>
            </a:r>
          </a:p>
        </p:txBody>
      </p:sp>
      <p:sp>
        <p:nvSpPr>
          <p:cNvPr id="5" name="Bildplatzhalter 3">
            <a:extLst>
              <a:ext uri="{FF2B5EF4-FFF2-40B4-BE49-F238E27FC236}">
                <a16:creationId xmlns:a16="http://schemas.microsoft.com/office/drawing/2014/main" id="{D47D6D24-E1A8-4588-80BD-2B6E13C373C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50800" y="1414800"/>
            <a:ext cx="3600000" cy="2214000"/>
          </a:xfrm>
        </p:spPr>
        <p:txBody>
          <a:bodyPr lIns="0"/>
          <a:lstStyle>
            <a:lvl1pPr>
              <a:defRPr sz="16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6" name="Bildplatzhalter 3">
            <a:extLst>
              <a:ext uri="{FF2B5EF4-FFF2-40B4-BE49-F238E27FC236}">
                <a16:creationId xmlns:a16="http://schemas.microsoft.com/office/drawing/2014/main" id="{D945C161-AD8B-4AEF-8C9A-24E38B702FD1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550800" y="3880800"/>
            <a:ext cx="3600000" cy="2214000"/>
          </a:xfrm>
        </p:spPr>
        <p:txBody>
          <a:bodyPr lIns="0"/>
          <a:lstStyle>
            <a:lvl1pPr>
              <a:defRPr sz="16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7" name="Inhaltsplatzhalter 3">
            <a:extLst>
              <a:ext uri="{FF2B5EF4-FFF2-40B4-BE49-F238E27FC236}">
                <a16:creationId xmlns:a16="http://schemas.microsoft.com/office/drawing/2014/main" id="{F2AB036F-2771-480B-B506-0BD07BD5DDE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438800" y="1864800"/>
            <a:ext cx="7200000" cy="4226400"/>
          </a:xfrm>
        </p:spPr>
        <p:txBody>
          <a:bodyPr vert="horz" lIns="0" tIns="0" rIns="0" bIns="0" rtlCol="0">
            <a:noAutofit/>
          </a:bodyPr>
          <a:lstStyle>
            <a:lvl1pPr marL="230400" marR="0" indent="-23040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SzTx/>
              <a:buFont typeface="Wingdings" panose="05000000000000000000" pitchFamily="2" charset="2"/>
              <a:buChar char="§"/>
              <a:tabLst/>
              <a:defRPr lang="en-US" sz="1600" noProof="0"/>
            </a:lvl1pPr>
            <a:lvl2pPr marL="468000" indent="-284400" algn="l" defTabSz="1219170" rtl="0" eaLnBrk="1" latinLnBrk="0" hangingPunct="1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Font typeface="Symbol" panose="05050102010706020507" pitchFamily="18" charset="2"/>
              <a:buChar char="-"/>
              <a:defRPr sz="1600"/>
            </a:lvl2pPr>
            <a:lvl3pPr marL="655200" indent="-284400" algn="l" defTabSz="1219170" rtl="0" eaLnBrk="1" latinLnBrk="0" hangingPunct="1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Font typeface="Symbol" panose="05050102010706020507" pitchFamily="18" charset="2"/>
              <a:buChar char="-"/>
              <a:tabLst/>
              <a:defRPr sz="1400"/>
            </a:lvl3pPr>
            <a:lvl4pPr marL="712800" indent="-172800" algn="l" defTabSz="1219170" rtl="0" eaLnBrk="1" latinLnBrk="0" hangingPunct="1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Font typeface="Symbol" panose="05050102010706020507" pitchFamily="18" charset="2"/>
              <a:buChar char="-"/>
              <a:tabLst/>
              <a:defRPr sz="1200"/>
            </a:lvl4pPr>
            <a:lvl5pPr marL="885600" indent="-172800" algn="l" defTabSz="1219170" rtl="0" eaLnBrk="1" latinLnBrk="0" hangingPunct="1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Font typeface="Symbol" panose="05050102010706020507" pitchFamily="18" charset="2"/>
              <a:buChar char="-"/>
              <a:tabLst/>
              <a:defRPr sz="1200"/>
            </a:lvl5pPr>
          </a:lstStyle>
          <a:p>
            <a:pPr lvl="0"/>
            <a:r>
              <a:rPr lang="en-US" noProof="0" dirty="0"/>
              <a:t>Edit text master format</a:t>
            </a:r>
            <a:br>
              <a:rPr lang="en-US" noProof="0" dirty="0"/>
            </a:br>
            <a:r>
              <a:rPr lang="en-US" noProof="0" dirty="0"/>
              <a:t>It’s allowed to use font sizes from 14pt to 18 pt – depending on the amount/characters of text. It’s not allowed to enlarge the text box – the text always has to fit in the text box. It’s only allowed to use the defined template colors.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9266102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 (left) and Text (r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1A5359-A038-4F6B-AFDE-26E938AE95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1384" y="183600"/>
            <a:ext cx="11091600" cy="882000"/>
          </a:xfrm>
        </p:spPr>
        <p:txBody>
          <a:bodyPr lIns="0" rIns="0"/>
          <a:lstStyle>
            <a:lvl1pPr>
              <a:defRPr/>
            </a:lvl1pPr>
          </a:lstStyle>
          <a:p>
            <a:r>
              <a:rPr lang="en-US" noProof="0" dirty="0"/>
              <a:t>Edit master title</a:t>
            </a:r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501F87DA-DD19-458C-92DF-0DC981CB081D}"/>
              </a:ext>
            </a:extLst>
          </p:cNvPr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0862" y="1160752"/>
            <a:ext cx="1440000" cy="36000"/>
          </a:xfrm>
          <a:prstGeom prst="rect">
            <a:avLst/>
          </a:prstGeom>
        </p:spPr>
      </p:pic>
      <p:sp>
        <p:nvSpPr>
          <p:cNvPr id="4" name="Textplatzhalter 7">
            <a:extLst>
              <a:ext uri="{FF2B5EF4-FFF2-40B4-BE49-F238E27FC236}">
                <a16:creationId xmlns:a16="http://schemas.microsoft.com/office/drawing/2014/main" id="{6326198E-786A-47CB-9444-98700F5563C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214800" y="1429200"/>
            <a:ext cx="8424000" cy="284400"/>
          </a:xfr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1800" b="0" cap="none" baseline="0">
                <a:solidFill>
                  <a:schemeClr val="accent3"/>
                </a:solidFill>
              </a:defRPr>
            </a:lvl1pPr>
            <a:lvl2pPr marL="609570" indent="0">
              <a:buFontTx/>
              <a:buNone/>
              <a:defRPr/>
            </a:lvl2pPr>
            <a:lvl3pPr marL="1219139" indent="0">
              <a:buFontTx/>
              <a:buNone/>
              <a:defRPr/>
            </a:lvl3pPr>
            <a:lvl4pPr marL="1828709" indent="0">
              <a:buFontTx/>
              <a:buNone/>
              <a:defRPr/>
            </a:lvl4pPr>
            <a:lvl5pPr marL="2438278" indent="0">
              <a:buFontTx/>
              <a:buNone/>
              <a:defRPr/>
            </a:lvl5pPr>
          </a:lstStyle>
          <a:p>
            <a:pPr lvl="0"/>
            <a:r>
              <a:rPr lang="en-US" noProof="0" dirty="0"/>
              <a:t>Insert title here</a:t>
            </a:r>
          </a:p>
        </p:txBody>
      </p:sp>
      <p:sp>
        <p:nvSpPr>
          <p:cNvPr id="5" name="Bildplatzhalter 3">
            <a:extLst>
              <a:ext uri="{FF2B5EF4-FFF2-40B4-BE49-F238E27FC236}">
                <a16:creationId xmlns:a16="http://schemas.microsoft.com/office/drawing/2014/main" id="{44358E43-241A-4AC1-8FF3-F4A56CEF767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50800" y="1414800"/>
            <a:ext cx="2400000" cy="1360800"/>
          </a:xfrm>
        </p:spPr>
        <p:txBody>
          <a:bodyPr lIns="0"/>
          <a:lstStyle>
            <a:lvl1pPr>
              <a:defRPr sz="16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6" name="Bildplatzhalter 3">
            <a:extLst>
              <a:ext uri="{FF2B5EF4-FFF2-40B4-BE49-F238E27FC236}">
                <a16:creationId xmlns:a16="http://schemas.microsoft.com/office/drawing/2014/main" id="{2D679782-75FD-4D5C-A964-164B5488DBD1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550800" y="3072600"/>
            <a:ext cx="2400000" cy="1360800"/>
          </a:xfrm>
        </p:spPr>
        <p:txBody>
          <a:bodyPr lIns="0"/>
          <a:lstStyle>
            <a:lvl1pPr>
              <a:defRPr sz="16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7" name="Bildplatzhalter 3">
            <a:extLst>
              <a:ext uri="{FF2B5EF4-FFF2-40B4-BE49-F238E27FC236}">
                <a16:creationId xmlns:a16="http://schemas.microsoft.com/office/drawing/2014/main" id="{FE014052-EAF1-4B22-BFDA-FD43B3433444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550800" y="4730400"/>
            <a:ext cx="2400000" cy="1360800"/>
          </a:xfrm>
        </p:spPr>
        <p:txBody>
          <a:bodyPr lIns="0"/>
          <a:lstStyle>
            <a:lvl1pPr>
              <a:defRPr sz="16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8" name="Inhaltsplatzhalter 3">
            <a:extLst>
              <a:ext uri="{FF2B5EF4-FFF2-40B4-BE49-F238E27FC236}">
                <a16:creationId xmlns:a16="http://schemas.microsoft.com/office/drawing/2014/main" id="{676B8ED6-F813-4543-ADD2-DF61365030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214799" y="1864800"/>
            <a:ext cx="8424000" cy="4226400"/>
          </a:xfrm>
        </p:spPr>
        <p:txBody>
          <a:bodyPr lIns="0">
            <a:noAutofit/>
          </a:bodyPr>
          <a:lstStyle>
            <a:lvl1pPr marL="230400" marR="0" indent="-23040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SzTx/>
              <a:buFont typeface="Wingdings" panose="05000000000000000000" pitchFamily="2" charset="2"/>
              <a:buChar char="§"/>
              <a:tabLst/>
              <a:defRPr sz="1600" baseline="0">
                <a:solidFill>
                  <a:schemeClr val="tx1"/>
                </a:solidFill>
              </a:defRPr>
            </a:lvl1pPr>
            <a:lvl2pPr marL="468000" indent="-284400" algn="l" defTabSz="1219170" rtl="0" eaLnBrk="1" latinLnBrk="0" hangingPunct="1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Font typeface="Symbol" panose="05050102010706020507" pitchFamily="18" charset="2"/>
              <a:buChar char="-"/>
              <a:defRPr sz="1600">
                <a:solidFill>
                  <a:schemeClr val="tx1"/>
                </a:solidFill>
              </a:defRPr>
            </a:lvl2pPr>
            <a:lvl3pPr marL="655200" indent="-284400" algn="l" defTabSz="1219170" rtl="0" eaLnBrk="1" latinLnBrk="0" hangingPunct="1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Font typeface="Symbol" panose="05050102010706020507" pitchFamily="18" charset="2"/>
              <a:buChar char="-"/>
              <a:tabLst/>
              <a:defRPr sz="1400">
                <a:solidFill>
                  <a:schemeClr val="tx1"/>
                </a:solidFill>
              </a:defRPr>
            </a:lvl3pPr>
            <a:lvl4pPr marL="712800" indent="-172800" algn="l" defTabSz="1219170" rtl="0" eaLnBrk="1" latinLnBrk="0" hangingPunct="1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Font typeface="Symbol" panose="05050102010706020507" pitchFamily="18" charset="2"/>
              <a:buChar char="-"/>
              <a:tabLst/>
              <a:defRPr sz="1200">
                <a:solidFill>
                  <a:schemeClr val="tx1"/>
                </a:solidFill>
              </a:defRPr>
            </a:lvl4pPr>
            <a:lvl5pPr marL="885600" indent="-172800" algn="l" defTabSz="1219170" rtl="0" eaLnBrk="1" latinLnBrk="0" hangingPunct="1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Font typeface="Symbol" panose="05050102010706020507" pitchFamily="18" charset="2"/>
              <a:buChar char="-"/>
              <a:tabLst/>
              <a:defRPr sz="1200">
                <a:solidFill>
                  <a:schemeClr val="tx1"/>
                </a:solidFill>
              </a:defRPr>
            </a:lvl5pPr>
            <a:lvl6pPr marL="1076325" indent="-179388">
              <a:spcBef>
                <a:spcPts val="0"/>
              </a:spcBef>
              <a:spcAft>
                <a:spcPts val="600"/>
              </a:spcAft>
              <a:buClr>
                <a:srgbClr val="999999"/>
              </a:buClr>
              <a:buFont typeface="Arial" panose="020B0604020202020204" pitchFamily="34" charset="0"/>
              <a:buChar char="•"/>
              <a:defRPr sz="1200">
                <a:latin typeface="Verdana" panose="020B0604030504040204" pitchFamily="34" charset="0"/>
                <a:ea typeface="Verdana" panose="020B0604030504040204" pitchFamily="34" charset="0"/>
              </a:defRPr>
            </a:lvl6pPr>
            <a:lvl7pPr marL="1255713" indent="-179388">
              <a:spcBef>
                <a:spcPts val="0"/>
              </a:spcBef>
              <a:spcAft>
                <a:spcPts val="600"/>
              </a:spcAft>
              <a:buClr>
                <a:srgbClr val="999999"/>
              </a:buClr>
              <a:defRPr sz="1200">
                <a:latin typeface="Verdana" panose="020B0604030504040204" pitchFamily="34" charset="0"/>
                <a:ea typeface="Verdana" panose="020B0604030504040204" pitchFamily="34" charset="0"/>
              </a:defRPr>
            </a:lvl7pPr>
            <a:lvl8pPr marL="1435100" indent="-179388">
              <a:spcBef>
                <a:spcPts val="0"/>
              </a:spcBef>
              <a:spcAft>
                <a:spcPts val="600"/>
              </a:spcAft>
              <a:buClr>
                <a:srgbClr val="999999"/>
              </a:buClr>
              <a:buFont typeface="Arial" panose="020B0604020202020204" pitchFamily="34" charset="0"/>
              <a:buChar char="•"/>
              <a:defRPr sz="1200">
                <a:latin typeface="Verdana" panose="020B0604030504040204" pitchFamily="34" charset="0"/>
                <a:ea typeface="Verdana" panose="020B0604030504040204" pitchFamily="34" charset="0"/>
              </a:defRPr>
            </a:lvl8pPr>
            <a:lvl9pPr>
              <a:defRPr sz="1800"/>
            </a:lvl9pPr>
          </a:lstStyle>
          <a:p>
            <a:pPr lvl="0"/>
            <a:r>
              <a:rPr lang="en-US" noProof="0" dirty="0"/>
              <a:t>Edit text master format</a:t>
            </a:r>
            <a:br>
              <a:rPr lang="en-US" noProof="0" dirty="0"/>
            </a:br>
            <a:r>
              <a:rPr lang="en-US" noProof="0" dirty="0"/>
              <a:t>It’s allowed to use font sizes from 14pt to 18 pt – depending on the amount/characters of text. It’s not allowed to enlarge the text box – the text always has to fit in the text box. It’s only allowed to use the defined template colors.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318782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_ AVL Company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hteck 9">
            <a:extLst>
              <a:ext uri="{FF2B5EF4-FFF2-40B4-BE49-F238E27FC236}">
                <a16:creationId xmlns:a16="http://schemas.microsoft.com/office/drawing/2014/main" id="{92751360-6AA2-5A4D-AD82-CC750FB739DB}"/>
              </a:ext>
            </a:extLst>
          </p:cNvPr>
          <p:cNvSpPr/>
          <p:nvPr userDrawn="1"/>
        </p:nvSpPr>
        <p:spPr>
          <a:xfrm>
            <a:off x="10571659" y="6777384"/>
            <a:ext cx="767838" cy="10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xt_SecurityLevel">
            <a:extLst>
              <a:ext uri="{FF2B5EF4-FFF2-40B4-BE49-F238E27FC236}">
                <a16:creationId xmlns:a16="http://schemas.microsoft.com/office/drawing/2014/main" id="{A21F77F4-53E2-CF45-BB0F-37AD656A5317}"/>
              </a:ext>
            </a:extLst>
          </p:cNvPr>
          <p:cNvSpPr txBox="1">
            <a:spLocks/>
          </p:cNvSpPr>
          <p:nvPr userDrawn="1"/>
        </p:nvSpPr>
        <p:spPr>
          <a:xfrm>
            <a:off x="10571659" y="6486200"/>
            <a:ext cx="512961" cy="153888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>
                <a:solidFill>
                  <a:schemeClr val="bg1"/>
                </a:solidFill>
                <a:latin typeface="+mn-lt"/>
              </a:rPr>
              <a:t>Internal</a:t>
            </a:r>
            <a:endParaRPr lang="en-US" sz="1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2" name="txt_Companyname">
            <a:extLst>
              <a:ext uri="{FF2B5EF4-FFF2-40B4-BE49-F238E27FC236}">
                <a16:creationId xmlns:a16="http://schemas.microsoft.com/office/drawing/2014/main" id="{4520C221-FC15-D849-9DF8-0E90427594FE}"/>
              </a:ext>
            </a:extLst>
          </p:cNvPr>
          <p:cNvSpPr txBox="1">
            <a:spLocks/>
          </p:cNvSpPr>
          <p:nvPr userDrawn="1"/>
        </p:nvSpPr>
        <p:spPr>
          <a:xfrm>
            <a:off x="720000" y="6486200"/>
            <a:ext cx="57718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9" name="txt_Autor1">
            <a:extLst>
              <a:ext uri="{FF2B5EF4-FFF2-40B4-BE49-F238E27FC236}">
                <a16:creationId xmlns:a16="http://schemas.microsoft.com/office/drawing/2014/main" id="{78EF5F37-8FC0-48A2-AE0B-955A8493C5A5}"/>
              </a:ext>
            </a:extLst>
          </p:cNvPr>
          <p:cNvSpPr txBox="1"/>
          <p:nvPr userDrawn="1"/>
        </p:nvSpPr>
        <p:spPr>
          <a:xfrm>
            <a:off x="720000" y="5295878"/>
            <a:ext cx="6840000" cy="21544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 anchorCtr="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endParaRPr lang="en-US" sz="1400" b="0" kern="1200" baseline="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2" name="Untertitel 2">
            <a:extLst>
              <a:ext uri="{FF2B5EF4-FFF2-40B4-BE49-F238E27FC236}">
                <a16:creationId xmlns:a16="http://schemas.microsoft.com/office/drawing/2014/main" id="{8A07C198-1062-DC4A-A59C-556047ADA53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20000" y="4020425"/>
            <a:ext cx="6840000" cy="307777"/>
          </a:xfrm>
          <a:noFill/>
          <a:ln>
            <a:noFill/>
          </a:ln>
          <a:effectLst/>
        </p:spPr>
        <p:txBody>
          <a:bodyPr wrap="square" lIns="0" tIns="0" rIns="0" bIns="0" anchor="t" anchorCtr="0">
            <a:sp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Wingdings" panose="05000000000000000000" pitchFamily="2" charset="2"/>
              <a:buNone/>
              <a:tabLst/>
              <a:defRPr sz="2000" cap="none" baseline="0">
                <a:ln>
                  <a:noFill/>
                </a:ln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noProof="0" dirty="0"/>
              <a:t>Presentation Subline Lorem Ipsum</a:t>
            </a:r>
          </a:p>
        </p:txBody>
      </p:sp>
      <p:sp>
        <p:nvSpPr>
          <p:cNvPr id="21" name="Titel 1">
            <a:extLst>
              <a:ext uri="{FF2B5EF4-FFF2-40B4-BE49-F238E27FC236}">
                <a16:creationId xmlns:a16="http://schemas.microsoft.com/office/drawing/2014/main" id="{FE5B658E-8431-C648-8E22-0189E03E43A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20000" y="2492896"/>
            <a:ext cx="6840000" cy="140269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 anchorCtr="0">
            <a:noAutofit/>
          </a:bodyPr>
          <a:lstStyle>
            <a:lvl1pPr algn="l">
              <a:lnSpc>
                <a:spcPct val="110000"/>
              </a:lnSpc>
              <a:defRPr sz="4200" b="0" i="0" baseline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noProof="0" dirty="0"/>
              <a:t>Document</a:t>
            </a:r>
            <a:br>
              <a:rPr lang="en-US" noProof="0" dirty="0"/>
            </a:br>
            <a:r>
              <a:rPr lang="en-US" noProof="0" dirty="0"/>
              <a:t>Title</a:t>
            </a:r>
          </a:p>
        </p:txBody>
      </p:sp>
      <p:pic>
        <p:nvPicPr>
          <p:cNvPr id="13" name="Picture 9">
            <a:extLst>
              <a:ext uri="{FF2B5EF4-FFF2-40B4-BE49-F238E27FC236}">
                <a16:creationId xmlns:a16="http://schemas.microsoft.com/office/drawing/2014/main" id="{2BFE1F22-0A00-4322-B6A4-30D78CCA178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9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0000" y="720000"/>
            <a:ext cx="1440000" cy="627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95217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D394C9-930B-4EEB-82E7-75A3F15302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1384" y="183600"/>
            <a:ext cx="11091600" cy="882000"/>
          </a:xfrm>
        </p:spPr>
        <p:txBody>
          <a:bodyPr lIns="0" rIns="0"/>
          <a:lstStyle>
            <a:lvl1pPr>
              <a:defRPr/>
            </a:lvl1pPr>
          </a:lstStyle>
          <a:p>
            <a:r>
              <a:rPr lang="en-US" noProof="0" dirty="0"/>
              <a:t>Edit master title</a:t>
            </a:r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3CCCB1FF-9D1D-4941-A7F1-5559A1A2398C}"/>
              </a:ext>
            </a:extLst>
          </p:cNvPr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0862" y="1160752"/>
            <a:ext cx="1440000" cy="36000"/>
          </a:xfrm>
          <a:prstGeom prst="rect">
            <a:avLst/>
          </a:prstGeom>
        </p:spPr>
      </p:pic>
      <p:sp>
        <p:nvSpPr>
          <p:cNvPr id="4" name="Textplatzhalter 7">
            <a:extLst>
              <a:ext uri="{FF2B5EF4-FFF2-40B4-BE49-F238E27FC236}">
                <a16:creationId xmlns:a16="http://schemas.microsoft.com/office/drawing/2014/main" id="{B2FE43DF-B11E-4A7B-88C7-D101B85B3C1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50800" y="1429200"/>
            <a:ext cx="11091600" cy="284400"/>
          </a:xfrm>
        </p:spPr>
        <p:txBody>
          <a:bodyPr wrap="none" lIns="0" tIns="0" rIns="0" bIns="0">
            <a:noAutofit/>
          </a:bodyPr>
          <a:lstStyle>
            <a:lvl1pPr marL="0" indent="0">
              <a:buFontTx/>
              <a:buNone/>
              <a:defRPr sz="1800" b="0" cap="none" baseline="0">
                <a:solidFill>
                  <a:schemeClr val="accent5"/>
                </a:solidFill>
              </a:defRPr>
            </a:lvl1pPr>
            <a:lvl2pPr marL="609570" indent="0">
              <a:buFontTx/>
              <a:buNone/>
              <a:defRPr/>
            </a:lvl2pPr>
            <a:lvl3pPr marL="1219139" indent="0">
              <a:buFontTx/>
              <a:buNone/>
              <a:defRPr/>
            </a:lvl3pPr>
            <a:lvl4pPr marL="1828709" indent="0">
              <a:buFontTx/>
              <a:buNone/>
              <a:defRPr/>
            </a:lvl4pPr>
            <a:lvl5pPr marL="2438278" indent="0">
              <a:buFontTx/>
              <a:buNone/>
              <a:defRPr/>
            </a:lvl5pPr>
          </a:lstStyle>
          <a:p>
            <a:pPr lvl="0"/>
            <a:r>
              <a:rPr lang="en-US" noProof="0" dirty="0"/>
              <a:t>Insert title here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27A4A85F-C471-47A8-8025-A346A59041D1}"/>
              </a:ext>
            </a:extLst>
          </p:cNvPr>
          <p:cNvSpPr>
            <a:spLocks noGrp="1"/>
          </p:cNvSpPr>
          <p:nvPr>
            <p:ph sz="half" idx="22" hasCustomPrompt="1"/>
          </p:nvPr>
        </p:nvSpPr>
        <p:spPr>
          <a:xfrm>
            <a:off x="550800" y="1864800"/>
            <a:ext cx="11091600" cy="4226400"/>
          </a:xfrm>
        </p:spPr>
        <p:txBody>
          <a:bodyPr vert="horz" lIns="0" tIns="0" rIns="0" bIns="0" rtlCol="0">
            <a:noAutofit/>
          </a:bodyPr>
          <a:lstStyle>
            <a:lvl1pPr marL="230400" marR="0" indent="-23040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SzTx/>
              <a:buFont typeface="Wingdings" panose="05000000000000000000" pitchFamily="2" charset="2"/>
              <a:buChar char="§"/>
              <a:tabLst/>
              <a:defRPr lang="en-US" sz="1600" noProof="0"/>
            </a:lvl1pPr>
            <a:lvl2pPr marL="468000" indent="-284400" algn="l" defTabSz="1219170" rtl="0" eaLnBrk="1" latinLnBrk="0" hangingPunct="1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Font typeface="Symbol" panose="05050102010706020507" pitchFamily="18" charset="2"/>
              <a:buChar char="-"/>
              <a:defRPr lang="en-US" sz="1600" noProof="0" dirty="0"/>
            </a:lvl2pPr>
            <a:lvl3pPr marL="655200" indent="-284400" algn="l" defTabSz="1219170" rtl="0" eaLnBrk="1" latinLnBrk="0" hangingPunct="1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Font typeface="Symbol" panose="05050102010706020507" pitchFamily="18" charset="2"/>
              <a:buChar char="-"/>
              <a:tabLst/>
              <a:defRPr lang="en-US" sz="1400" noProof="0" dirty="0"/>
            </a:lvl3pPr>
            <a:lvl4pPr marL="712800" indent="-172800" algn="l" defTabSz="1219170" rtl="0" eaLnBrk="1" latinLnBrk="0" hangingPunct="1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Font typeface="Symbol" panose="05050102010706020507" pitchFamily="18" charset="2"/>
              <a:buChar char="-"/>
              <a:tabLst/>
              <a:defRPr lang="en-US" sz="1200" noProof="0" dirty="0"/>
            </a:lvl4pPr>
            <a:lvl5pPr marL="885600" indent="-172800" algn="l" defTabSz="1219170" rtl="0" eaLnBrk="1" latinLnBrk="0" hangingPunct="1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Font typeface="Symbol" panose="05050102010706020507" pitchFamily="18" charset="2"/>
              <a:buChar char="-"/>
              <a:tabLst/>
              <a:defRPr lang="en-US" sz="1200" noProof="0" dirty="0"/>
            </a:lvl5pPr>
            <a:lvl6pPr>
              <a:buFont typeface="Arial" panose="020B0604020202020204" pitchFamily="34" charset="0"/>
              <a:buChar char="•"/>
              <a:defRPr lang="en-US" sz="1200" noProof="0" dirty="0">
                <a:latin typeface="Verdana" panose="020B0604030504040204" pitchFamily="34" charset="0"/>
                <a:ea typeface="Verdana" panose="020B0604030504040204" pitchFamily="34" charset="0"/>
              </a:defRPr>
            </a:lvl6pPr>
            <a:lvl7pPr>
              <a:buFont typeface="Arial" panose="020B0604020202020204" pitchFamily="34" charset="0"/>
              <a:buChar char="•"/>
              <a:defRPr lang="en-US" sz="1200" noProof="0" dirty="0">
                <a:latin typeface="Verdana" panose="020B0604030504040204" pitchFamily="34" charset="0"/>
                <a:ea typeface="Verdana" panose="020B0604030504040204" pitchFamily="34" charset="0"/>
              </a:defRPr>
            </a:lvl7pPr>
            <a:lvl8pPr>
              <a:buFont typeface="Arial" panose="020B0604020202020204" pitchFamily="34" charset="0"/>
              <a:buChar char="•"/>
              <a:defRPr lang="en-US" sz="1200" noProof="0" dirty="0">
                <a:latin typeface="Verdana" panose="020B0604030504040204" pitchFamily="34" charset="0"/>
                <a:ea typeface="Verdana" panose="020B0604030504040204" pitchFamily="34" charset="0"/>
              </a:defRPr>
            </a:lvl8pPr>
          </a:lstStyle>
          <a:p>
            <a:pPr lvl="0"/>
            <a:r>
              <a:rPr lang="en-US" noProof="0" dirty="0"/>
              <a:t>Edit text master format</a:t>
            </a:r>
            <a:br>
              <a:rPr lang="en-US" noProof="0" dirty="0"/>
            </a:br>
            <a:r>
              <a:rPr lang="en-US" noProof="0" dirty="0"/>
              <a:t>It’s allowed to use font sizes from 14pt to 18 pt – depending on the amount/characters of text. It’s not allowed to enlarge the text box – the text always has to fit in the text box. It’s only allowed to use the defined template colors.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7948360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with customer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ADB90B-5FCE-48DA-8CEF-4E2DC6DD26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1384" y="183600"/>
            <a:ext cx="8496000" cy="882000"/>
          </a:xfrm>
        </p:spPr>
        <p:txBody>
          <a:bodyPr lIns="0" rIns="0"/>
          <a:lstStyle>
            <a:lvl1pPr>
              <a:defRPr/>
            </a:lvl1pPr>
          </a:lstStyle>
          <a:p>
            <a:r>
              <a:rPr lang="en-US" noProof="0" dirty="0"/>
              <a:t>Edit master title</a:t>
            </a:r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DFA6CAED-D300-4935-8F08-28995A8E2473}"/>
              </a:ext>
            </a:extLst>
          </p:cNvPr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0862" y="1160752"/>
            <a:ext cx="1440000" cy="36000"/>
          </a:xfrm>
          <a:prstGeom prst="rect">
            <a:avLst/>
          </a:prstGeom>
        </p:spPr>
      </p:pic>
      <p:sp>
        <p:nvSpPr>
          <p:cNvPr id="4" name="Textplatzhalter 7">
            <a:extLst>
              <a:ext uri="{FF2B5EF4-FFF2-40B4-BE49-F238E27FC236}">
                <a16:creationId xmlns:a16="http://schemas.microsoft.com/office/drawing/2014/main" id="{5B3308BC-29CA-464F-ACF3-40E7A291A1A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50800" y="1429200"/>
            <a:ext cx="11091600" cy="284400"/>
          </a:xfr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1800" b="0" cap="none" baseline="0">
                <a:solidFill>
                  <a:schemeClr val="accent5"/>
                </a:solidFill>
              </a:defRPr>
            </a:lvl1pPr>
            <a:lvl2pPr marL="609570" indent="0">
              <a:buFontTx/>
              <a:buNone/>
              <a:defRPr/>
            </a:lvl2pPr>
            <a:lvl3pPr marL="1219139" indent="0">
              <a:buFontTx/>
              <a:buNone/>
              <a:defRPr/>
            </a:lvl3pPr>
            <a:lvl4pPr marL="1828709" indent="0">
              <a:buFontTx/>
              <a:buNone/>
              <a:defRPr/>
            </a:lvl4pPr>
            <a:lvl5pPr marL="2438278" indent="0">
              <a:buFontTx/>
              <a:buNone/>
              <a:defRPr/>
            </a:lvl5pPr>
          </a:lstStyle>
          <a:p>
            <a:pPr lvl="0"/>
            <a:r>
              <a:rPr lang="en-US" noProof="0" dirty="0"/>
              <a:t>Insert title here</a:t>
            </a:r>
          </a:p>
        </p:txBody>
      </p:sp>
      <p:sp>
        <p:nvSpPr>
          <p:cNvPr id="5" name="Bildplatzhalter 5">
            <a:extLst>
              <a:ext uri="{FF2B5EF4-FFF2-40B4-BE49-F238E27FC236}">
                <a16:creationId xmlns:a16="http://schemas.microsoft.com/office/drawing/2014/main" id="{EF472B63-2EEF-4917-BDE4-C62AD6381618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9245600" y="182880"/>
            <a:ext cx="2394000" cy="882000"/>
          </a:xfrm>
        </p:spPr>
        <p:txBody>
          <a:bodyPr vert="horz" lIns="0" tIns="0" rIns="0" bIns="0" rtlCol="0">
            <a:normAutofit/>
          </a:bodyPr>
          <a:lstStyle>
            <a:lvl1pPr>
              <a:defRPr lang="de-AT" sz="1467" dirty="0"/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D52B3735-0172-4ECB-93ED-8E1339CB92AE}"/>
              </a:ext>
            </a:extLst>
          </p:cNvPr>
          <p:cNvSpPr>
            <a:spLocks noGrp="1"/>
          </p:cNvSpPr>
          <p:nvPr>
            <p:ph sz="half" idx="23" hasCustomPrompt="1"/>
          </p:nvPr>
        </p:nvSpPr>
        <p:spPr>
          <a:xfrm>
            <a:off x="550800" y="1864800"/>
            <a:ext cx="11091600" cy="4226400"/>
          </a:xfrm>
        </p:spPr>
        <p:txBody>
          <a:bodyPr lIns="0" rIns="0">
            <a:noAutofit/>
          </a:bodyPr>
          <a:lstStyle>
            <a:lvl1pPr marL="230400" marR="0" indent="-23040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SzTx/>
              <a:buFont typeface="Wingdings" panose="05000000000000000000" pitchFamily="2" charset="2"/>
              <a:buChar char="§"/>
              <a:tabLst/>
              <a:defRPr sz="1600" baseline="0">
                <a:solidFill>
                  <a:schemeClr val="tx1"/>
                </a:solidFill>
              </a:defRPr>
            </a:lvl1pPr>
            <a:lvl2pPr marL="468000" indent="-284400" algn="l" defTabSz="1219170" rtl="0" eaLnBrk="1" latinLnBrk="0" hangingPunct="1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Font typeface="Symbol" panose="05050102010706020507" pitchFamily="18" charset="2"/>
              <a:buChar char="-"/>
              <a:defRPr sz="1600">
                <a:solidFill>
                  <a:schemeClr val="tx1"/>
                </a:solidFill>
              </a:defRPr>
            </a:lvl2pPr>
            <a:lvl3pPr marL="655200" indent="-284400" algn="l" defTabSz="1219170" rtl="0" eaLnBrk="1" latinLnBrk="0" hangingPunct="1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Font typeface="Symbol" panose="05050102010706020507" pitchFamily="18" charset="2"/>
              <a:buChar char="-"/>
              <a:tabLst/>
              <a:defRPr sz="1400">
                <a:solidFill>
                  <a:schemeClr val="tx1"/>
                </a:solidFill>
              </a:defRPr>
            </a:lvl3pPr>
            <a:lvl4pPr marL="712800" indent="-172800" algn="l" defTabSz="1219170" rtl="0" eaLnBrk="1" latinLnBrk="0" hangingPunct="1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Font typeface="Symbol" panose="05050102010706020507" pitchFamily="18" charset="2"/>
              <a:buChar char="-"/>
              <a:tabLst/>
              <a:defRPr sz="1200">
                <a:solidFill>
                  <a:schemeClr val="tx1"/>
                </a:solidFill>
              </a:defRPr>
            </a:lvl4pPr>
            <a:lvl5pPr marL="885600" indent="-172800" algn="l" defTabSz="1219170" rtl="0" eaLnBrk="1" latinLnBrk="0" hangingPunct="1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Font typeface="Symbol" panose="05050102010706020507" pitchFamily="18" charset="2"/>
              <a:buChar char="-"/>
              <a:tabLst/>
              <a:defRPr sz="1200">
                <a:solidFill>
                  <a:schemeClr val="tx1"/>
                </a:solidFill>
              </a:defRPr>
            </a:lvl5pPr>
            <a:lvl6pPr marL="1076325" indent="-179388">
              <a:spcBef>
                <a:spcPts val="0"/>
              </a:spcBef>
              <a:spcAft>
                <a:spcPts val="600"/>
              </a:spcAft>
              <a:buClr>
                <a:srgbClr val="999999"/>
              </a:buClr>
              <a:buFont typeface="Arial" panose="020B0604020202020204" pitchFamily="34" charset="0"/>
              <a:buChar char="•"/>
              <a:defRPr sz="1200">
                <a:latin typeface="Verdana" panose="020B0604030504040204" pitchFamily="34" charset="0"/>
                <a:ea typeface="Verdana" panose="020B0604030504040204" pitchFamily="34" charset="0"/>
              </a:defRPr>
            </a:lvl6pPr>
            <a:lvl7pPr marL="1255713" indent="-179388">
              <a:spcBef>
                <a:spcPts val="0"/>
              </a:spcBef>
              <a:spcAft>
                <a:spcPts val="600"/>
              </a:spcAft>
              <a:buClr>
                <a:srgbClr val="999999"/>
              </a:buClr>
              <a:defRPr sz="1200">
                <a:latin typeface="Verdana" panose="020B0604030504040204" pitchFamily="34" charset="0"/>
                <a:ea typeface="Verdana" panose="020B0604030504040204" pitchFamily="34" charset="0"/>
              </a:defRPr>
            </a:lvl7pPr>
            <a:lvl8pPr marL="1435100" indent="-179388">
              <a:spcBef>
                <a:spcPts val="0"/>
              </a:spcBef>
              <a:spcAft>
                <a:spcPts val="600"/>
              </a:spcAft>
              <a:buClr>
                <a:srgbClr val="999999"/>
              </a:buClr>
              <a:buFont typeface="Arial" panose="020B0604020202020204" pitchFamily="34" charset="0"/>
              <a:buChar char="•"/>
              <a:defRPr sz="1200">
                <a:latin typeface="Verdana" panose="020B0604030504040204" pitchFamily="34" charset="0"/>
                <a:ea typeface="Verdana" panose="020B0604030504040204" pitchFamily="34" charset="0"/>
              </a:defRPr>
            </a:lvl8pPr>
            <a:lvl9pPr>
              <a:defRPr sz="1800"/>
            </a:lvl9pPr>
          </a:lstStyle>
          <a:p>
            <a:pPr lvl="0"/>
            <a:r>
              <a:rPr lang="en-US" noProof="0" dirty="0"/>
              <a:t>Edit text master format</a:t>
            </a:r>
            <a:br>
              <a:rPr lang="en-US" noProof="0" dirty="0"/>
            </a:br>
            <a:r>
              <a:rPr lang="en-US" noProof="0" dirty="0"/>
              <a:t>It’s allowed to use font sizes from 14pt to 18 pt – depending on the amount/characters of text. It’s not allowed to enlarge the text box – the text always has to fit in the text box. It’s only allowed to use the defined template colors.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3256727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iagrammplatzhalter 3">
            <a:extLst>
              <a:ext uri="{FF2B5EF4-FFF2-40B4-BE49-F238E27FC236}">
                <a16:creationId xmlns:a16="http://schemas.microsoft.com/office/drawing/2014/main" id="{3FA87F43-238B-4550-BEFF-A91E85C0485F}"/>
              </a:ext>
            </a:extLst>
          </p:cNvPr>
          <p:cNvSpPr>
            <a:spLocks noGrp="1"/>
          </p:cNvSpPr>
          <p:nvPr>
            <p:ph type="chart" sz="quarter" idx="10" hasCustomPrompt="1"/>
          </p:nvPr>
        </p:nvSpPr>
        <p:spPr>
          <a:xfrm>
            <a:off x="550862" y="1414800"/>
            <a:ext cx="8346320" cy="4676400"/>
          </a:xfrm>
          <a:prstGeom prst="rect">
            <a:avLst/>
          </a:prstGeom>
        </p:spPr>
        <p:txBody>
          <a:bodyPr lIns="0"/>
          <a:lstStyle>
            <a:lvl1pPr>
              <a:defRPr sz="16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noProof="0" dirty="0"/>
              <a:t>Click icon to add chart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3CF6E53-4ACF-284F-8CFB-3BB02F5E12B8}"/>
              </a:ext>
            </a:extLst>
          </p:cNvPr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0862" y="1160752"/>
            <a:ext cx="1440000" cy="36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F63B3F83-92BE-4D95-BFFA-78ECB84370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1384" y="183600"/>
            <a:ext cx="11091600" cy="882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2672913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90" userDrawn="1">
          <p15:clr>
            <a:srgbClr val="FBAE40"/>
          </p15:clr>
        </p15:guide>
        <p15:guide id="2" pos="347" userDrawn="1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and Text (right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platzhalter 25">
            <a:extLst>
              <a:ext uri="{FF2B5EF4-FFF2-40B4-BE49-F238E27FC236}">
                <a16:creationId xmlns:a16="http://schemas.microsoft.com/office/drawing/2014/main" id="{E62D8050-47BC-426C-985A-6F4BE6AAD24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120335" y="1414800"/>
            <a:ext cx="2520801" cy="46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16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09570" indent="0">
              <a:buFontTx/>
              <a:buNone/>
              <a:defRPr/>
            </a:lvl2pPr>
            <a:lvl3pPr marL="1219139" indent="0">
              <a:buFontTx/>
              <a:buNone/>
              <a:defRPr/>
            </a:lvl3pPr>
            <a:lvl4pPr marL="1828709" indent="0">
              <a:buFontTx/>
              <a:buNone/>
              <a:defRPr/>
            </a:lvl4pPr>
            <a:lvl5pPr marL="2438278" indent="0">
              <a:buFontTx/>
              <a:buNone/>
              <a:defRPr/>
            </a:lvl5pPr>
          </a:lstStyle>
          <a:p>
            <a:pPr lvl="0"/>
            <a:r>
              <a:rPr lang="en-US" noProof="0" dirty="0"/>
              <a:t>Insert text here</a:t>
            </a:r>
          </a:p>
        </p:txBody>
      </p:sp>
      <p:sp>
        <p:nvSpPr>
          <p:cNvPr id="8" name="SmartArt-Platzhalter 3">
            <a:extLst>
              <a:ext uri="{FF2B5EF4-FFF2-40B4-BE49-F238E27FC236}">
                <a16:creationId xmlns:a16="http://schemas.microsoft.com/office/drawing/2014/main" id="{900ABE97-84EA-4750-A2CE-5CE354057487}"/>
              </a:ext>
            </a:extLst>
          </p:cNvPr>
          <p:cNvSpPr>
            <a:spLocks noGrp="1"/>
          </p:cNvSpPr>
          <p:nvPr>
            <p:ph type="dgm" sz="quarter" idx="10" hasCustomPrompt="1"/>
          </p:nvPr>
        </p:nvSpPr>
        <p:spPr>
          <a:xfrm>
            <a:off x="550862" y="1414800"/>
            <a:ext cx="8344800" cy="4676400"/>
          </a:xfrm>
          <a:prstGeom prst="rect">
            <a:avLst/>
          </a:prstGeom>
        </p:spPr>
        <p:txBody>
          <a:bodyPr lIns="0"/>
          <a:lstStyle>
            <a:lvl1pPr>
              <a:defRPr sz="16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noProof="0" dirty="0"/>
              <a:t>Click icon to add SmartArt graphic</a:t>
            </a:r>
          </a:p>
        </p:txBody>
      </p:sp>
      <p:pic>
        <p:nvPicPr>
          <p:cNvPr id="10" name="Picture 8">
            <a:extLst>
              <a:ext uri="{FF2B5EF4-FFF2-40B4-BE49-F238E27FC236}">
                <a16:creationId xmlns:a16="http://schemas.microsoft.com/office/drawing/2014/main" id="{86809AA0-7ADE-CC40-B9E4-A940EF0E056A}"/>
              </a:ext>
            </a:extLst>
          </p:cNvPr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0862" y="1160752"/>
            <a:ext cx="1440000" cy="36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E2743FF1-F92A-4EB7-BC82-7EBBE63A37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1384" y="183600"/>
            <a:ext cx="11091600" cy="882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25670975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90" userDrawn="1">
          <p15:clr>
            <a:srgbClr val="FBAE40"/>
          </p15:clr>
        </p15:guide>
        <p15:guide id="2" pos="347" userDrawn="1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90D1AD1-0665-444D-9C19-BCD571585A07}"/>
              </a:ext>
            </a:extLst>
          </p:cNvPr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0862" y="1160752"/>
            <a:ext cx="1440000" cy="36000"/>
          </a:xfrm>
          <a:prstGeom prst="rect">
            <a:avLst/>
          </a:prstGeom>
        </p:spPr>
      </p:pic>
      <p:sp>
        <p:nvSpPr>
          <p:cNvPr id="7" name="SmartArt-Platzhalter 3">
            <a:extLst>
              <a:ext uri="{FF2B5EF4-FFF2-40B4-BE49-F238E27FC236}">
                <a16:creationId xmlns:a16="http://schemas.microsoft.com/office/drawing/2014/main" id="{FCC07CAF-F569-4F60-851A-70A76A70B7E1}"/>
              </a:ext>
            </a:extLst>
          </p:cNvPr>
          <p:cNvSpPr>
            <a:spLocks noGrp="1"/>
          </p:cNvSpPr>
          <p:nvPr>
            <p:ph type="dgm" sz="quarter" idx="10" hasCustomPrompt="1"/>
          </p:nvPr>
        </p:nvSpPr>
        <p:spPr>
          <a:xfrm>
            <a:off x="550862" y="1414800"/>
            <a:ext cx="11090274" cy="4676400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sz="16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noProof="0" dirty="0"/>
              <a:t>Click icon to add SmartArt graphic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7FA30BF-06A2-4E34-88BE-8C23808311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1384" y="183600"/>
            <a:ext cx="11091600" cy="882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7507659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90" userDrawn="1">
          <p15:clr>
            <a:srgbClr val="FBAE40"/>
          </p15:clr>
        </p15:guide>
        <p15:guide id="2" pos="347" userDrawn="1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b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>
            <a:extLst>
              <a:ext uri="{FF2B5EF4-FFF2-40B4-BE49-F238E27FC236}">
                <a16:creationId xmlns:a16="http://schemas.microsoft.com/office/drawing/2014/main" id="{A056D619-FB13-40A1-83C8-228C3242571A}"/>
              </a:ext>
            </a:extLst>
          </p:cNvPr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0862" y="1160752"/>
            <a:ext cx="1440000" cy="36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B6A5E1CF-5F42-48E3-811E-72A0F44861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1384" y="183600"/>
            <a:ext cx="11091600" cy="882000"/>
          </a:xfrm>
        </p:spPr>
        <p:txBody>
          <a:bodyPr lIns="0" rIns="0"/>
          <a:lstStyle>
            <a:lvl1pPr>
              <a:defRPr/>
            </a:lvl1pPr>
          </a:lstStyle>
          <a:p>
            <a:r>
              <a:rPr lang="en-US" noProof="0" dirty="0"/>
              <a:t>Edit master title</a:t>
            </a:r>
          </a:p>
        </p:txBody>
      </p:sp>
      <p:sp>
        <p:nvSpPr>
          <p:cNvPr id="18" name="Textplatzhalter 6">
            <a:extLst>
              <a:ext uri="{FF2B5EF4-FFF2-40B4-BE49-F238E27FC236}">
                <a16:creationId xmlns:a16="http://schemas.microsoft.com/office/drawing/2014/main" id="{466D5374-3998-421C-8D57-CB4A8BCBBCF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233199" y="2336400"/>
            <a:ext cx="3409200" cy="3754800"/>
          </a:xfrm>
          <a:solidFill>
            <a:schemeClr val="bg1">
              <a:lumMod val="95000"/>
            </a:schemeClr>
          </a:solidFill>
        </p:spPr>
        <p:txBody>
          <a:bodyPr lIns="180000" tIns="180000" rIns="180000" bIns="180000">
            <a:noAutofit/>
          </a:bodyPr>
          <a:lstStyle>
            <a:lvl1pPr marL="0" indent="0">
              <a:lnSpc>
                <a:spcPct val="90000"/>
              </a:lnSpc>
              <a:spcBef>
                <a:spcPts val="1600"/>
              </a:spcBef>
              <a:spcAft>
                <a:spcPts val="800"/>
              </a:spcAft>
              <a:buFontTx/>
              <a:buNone/>
              <a:defRPr sz="1600">
                <a:solidFill>
                  <a:schemeClr val="tx1"/>
                </a:solidFill>
              </a:defRPr>
            </a:lvl1pPr>
            <a:lvl2pPr marL="609570" indent="0">
              <a:buFontTx/>
              <a:buNone/>
              <a:defRPr sz="1600"/>
            </a:lvl2pPr>
            <a:lvl3pPr marL="1219139" indent="0">
              <a:buFontTx/>
              <a:buNone/>
              <a:defRPr sz="1600"/>
            </a:lvl3pPr>
            <a:lvl4pPr marL="1828709" indent="0">
              <a:buFontTx/>
              <a:buNone/>
              <a:defRPr sz="1600"/>
            </a:lvl4pPr>
            <a:lvl5pPr marL="2438278" indent="0">
              <a:buFontTx/>
              <a:buNone/>
              <a:defRPr sz="1600"/>
            </a:lvl5pPr>
          </a:lstStyle>
          <a:p>
            <a:pPr lvl="0"/>
            <a:r>
              <a:rPr lang="en-US" noProof="0" dirty="0"/>
              <a:t>Insert text</a:t>
            </a:r>
          </a:p>
          <a:p>
            <a:pPr lvl="0"/>
            <a:endParaRPr lang="en-US" noProof="0" dirty="0"/>
          </a:p>
        </p:txBody>
      </p:sp>
      <p:sp>
        <p:nvSpPr>
          <p:cNvPr id="19" name="Textplatzhalter 6">
            <a:extLst>
              <a:ext uri="{FF2B5EF4-FFF2-40B4-BE49-F238E27FC236}">
                <a16:creationId xmlns:a16="http://schemas.microsoft.com/office/drawing/2014/main" id="{44790D49-4493-4E84-8A22-055866DB900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392000" y="2336400"/>
            <a:ext cx="3408000" cy="3754800"/>
          </a:xfrm>
          <a:solidFill>
            <a:schemeClr val="bg1">
              <a:lumMod val="95000"/>
            </a:schemeClr>
          </a:solidFill>
        </p:spPr>
        <p:txBody>
          <a:bodyPr lIns="180000" tIns="180000" rIns="180000" bIns="180000">
            <a:noAutofit/>
          </a:bodyPr>
          <a:lstStyle>
            <a:lvl1pPr marL="0" indent="0">
              <a:lnSpc>
                <a:spcPct val="90000"/>
              </a:lnSpc>
              <a:spcBef>
                <a:spcPts val="1600"/>
              </a:spcBef>
              <a:spcAft>
                <a:spcPts val="800"/>
              </a:spcAft>
              <a:buFontTx/>
              <a:buNone/>
              <a:defRPr sz="1600">
                <a:solidFill>
                  <a:schemeClr val="tx1"/>
                </a:solidFill>
              </a:defRPr>
            </a:lvl1pPr>
            <a:lvl2pPr marL="609570" indent="0">
              <a:buFontTx/>
              <a:buNone/>
              <a:defRPr sz="1600"/>
            </a:lvl2pPr>
            <a:lvl3pPr marL="1219139" indent="0">
              <a:buFontTx/>
              <a:buNone/>
              <a:defRPr sz="1600"/>
            </a:lvl3pPr>
            <a:lvl4pPr marL="1828709" indent="0">
              <a:buFontTx/>
              <a:buNone/>
              <a:defRPr sz="1600"/>
            </a:lvl4pPr>
            <a:lvl5pPr marL="2438278" indent="0">
              <a:buFontTx/>
              <a:buNone/>
              <a:defRPr sz="1600"/>
            </a:lvl5pPr>
          </a:lstStyle>
          <a:p>
            <a:pPr lvl="0"/>
            <a:r>
              <a:rPr lang="en-US" noProof="0" dirty="0"/>
              <a:t>Insert text</a:t>
            </a:r>
          </a:p>
          <a:p>
            <a:pPr lvl="0"/>
            <a:endParaRPr lang="en-US" noProof="0" dirty="0"/>
          </a:p>
        </p:txBody>
      </p:sp>
      <p:sp>
        <p:nvSpPr>
          <p:cNvPr id="20" name="Textplatzhalter 6">
            <a:extLst>
              <a:ext uri="{FF2B5EF4-FFF2-40B4-BE49-F238E27FC236}">
                <a16:creationId xmlns:a16="http://schemas.microsoft.com/office/drawing/2014/main" id="{131C1DC4-B994-4244-872F-50BEC69FADC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0800" y="2336400"/>
            <a:ext cx="3407583" cy="3754800"/>
          </a:xfrm>
          <a:solidFill>
            <a:schemeClr val="bg1">
              <a:lumMod val="95000"/>
            </a:schemeClr>
          </a:solidFill>
        </p:spPr>
        <p:txBody>
          <a:bodyPr lIns="180000" tIns="180000" rIns="180000" bIns="180000">
            <a:noAutofit/>
          </a:bodyPr>
          <a:lstStyle>
            <a:lvl1pPr marL="0" indent="0">
              <a:lnSpc>
                <a:spcPct val="90000"/>
              </a:lnSpc>
              <a:spcBef>
                <a:spcPts val="1600"/>
              </a:spcBef>
              <a:spcAft>
                <a:spcPts val="800"/>
              </a:spcAft>
              <a:buFontTx/>
              <a:buNone/>
              <a:defRPr sz="1600">
                <a:solidFill>
                  <a:schemeClr val="tx1"/>
                </a:solidFill>
              </a:defRPr>
            </a:lvl1pPr>
            <a:lvl2pPr marL="609570" indent="0">
              <a:buFontTx/>
              <a:buNone/>
              <a:defRPr sz="1600"/>
            </a:lvl2pPr>
            <a:lvl3pPr marL="1219139" indent="0">
              <a:buFontTx/>
              <a:buNone/>
              <a:defRPr sz="1600"/>
            </a:lvl3pPr>
            <a:lvl4pPr marL="1828709" indent="0">
              <a:buFontTx/>
              <a:buNone/>
              <a:defRPr sz="1600"/>
            </a:lvl4pPr>
            <a:lvl5pPr marL="2438278" indent="0">
              <a:buFontTx/>
              <a:buNone/>
              <a:defRPr sz="1600"/>
            </a:lvl5pPr>
          </a:lstStyle>
          <a:p>
            <a:pPr lvl="0"/>
            <a:r>
              <a:rPr lang="en-US" noProof="0" dirty="0"/>
              <a:t>Insert text</a:t>
            </a:r>
          </a:p>
          <a:p>
            <a:pPr lvl="0"/>
            <a:endParaRPr lang="en-US" noProof="0" dirty="0"/>
          </a:p>
        </p:txBody>
      </p:sp>
      <p:sp>
        <p:nvSpPr>
          <p:cNvPr id="21" name="Textplatzhalter 4">
            <a:extLst>
              <a:ext uri="{FF2B5EF4-FFF2-40B4-BE49-F238E27FC236}">
                <a16:creationId xmlns:a16="http://schemas.microsoft.com/office/drawing/2014/main" id="{3A011296-E292-479F-8F4D-AD9FA4310E7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50800" y="1414800"/>
            <a:ext cx="3409200" cy="925200"/>
          </a:xfrm>
          <a:solidFill>
            <a:schemeClr val="accent1"/>
          </a:solidFill>
        </p:spPr>
        <p:txBody>
          <a:bodyPr lIns="180000" tIns="72000" rIns="180000" bIns="72000" anchor="ctr" anchorCtr="0">
            <a:noAutofit/>
          </a:bodyPr>
          <a:lstStyle>
            <a:lvl1pPr marL="0" indent="0">
              <a:buFontTx/>
              <a:buNone/>
              <a:defRPr sz="1600" b="0" cap="none" baseline="0">
                <a:solidFill>
                  <a:schemeClr val="bg1"/>
                </a:solidFill>
              </a:defRPr>
            </a:lvl1pPr>
            <a:lvl2pPr>
              <a:buFont typeface="+mj-lt"/>
              <a:buAutoNum type="arabicPeriod"/>
              <a:defRPr sz="1600" b="1">
                <a:solidFill>
                  <a:schemeClr val="bg1"/>
                </a:solidFill>
              </a:defRPr>
            </a:lvl2pPr>
            <a:lvl3pPr>
              <a:buFont typeface="+mj-lt"/>
              <a:buAutoNum type="arabicPeriod"/>
              <a:defRPr sz="1600" b="1">
                <a:solidFill>
                  <a:schemeClr val="bg1"/>
                </a:solidFill>
              </a:defRPr>
            </a:lvl3pPr>
            <a:lvl4pPr>
              <a:buFont typeface="+mj-lt"/>
              <a:buAutoNum type="arabicPeriod"/>
              <a:defRPr sz="1600" b="1">
                <a:solidFill>
                  <a:schemeClr val="bg1"/>
                </a:solidFill>
              </a:defRPr>
            </a:lvl4pPr>
            <a:lvl5pPr>
              <a:buFont typeface="+mj-lt"/>
              <a:buAutoNum type="arabicPeriod"/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/>
              <a:t>Edit headline</a:t>
            </a:r>
          </a:p>
        </p:txBody>
      </p:sp>
      <p:sp>
        <p:nvSpPr>
          <p:cNvPr id="22" name="Textplatzhalter 4">
            <a:extLst>
              <a:ext uri="{FF2B5EF4-FFF2-40B4-BE49-F238E27FC236}">
                <a16:creationId xmlns:a16="http://schemas.microsoft.com/office/drawing/2014/main" id="{23657D6C-AAD9-4A94-9FC3-B4976795CF9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92000" y="1414800"/>
            <a:ext cx="3409200" cy="925200"/>
          </a:xfrm>
          <a:solidFill>
            <a:schemeClr val="accent2"/>
          </a:solidFill>
        </p:spPr>
        <p:txBody>
          <a:bodyPr lIns="180000" tIns="72000" rIns="180000" bIns="72000" anchor="ctr" anchorCtr="0">
            <a:noAutofit/>
          </a:bodyPr>
          <a:lstStyle>
            <a:lvl1pPr marL="0" indent="0">
              <a:buFontTx/>
              <a:buNone/>
              <a:defRPr sz="1600" b="0" cap="none" baseline="0">
                <a:solidFill>
                  <a:schemeClr val="bg1"/>
                </a:solidFill>
              </a:defRPr>
            </a:lvl1pPr>
            <a:lvl2pPr>
              <a:buFont typeface="+mj-lt"/>
              <a:buAutoNum type="arabicPeriod"/>
              <a:defRPr sz="1600" b="1">
                <a:solidFill>
                  <a:schemeClr val="bg1"/>
                </a:solidFill>
              </a:defRPr>
            </a:lvl2pPr>
            <a:lvl3pPr>
              <a:buFont typeface="+mj-lt"/>
              <a:buAutoNum type="arabicPeriod"/>
              <a:defRPr sz="1600" b="1">
                <a:solidFill>
                  <a:schemeClr val="bg1"/>
                </a:solidFill>
              </a:defRPr>
            </a:lvl3pPr>
            <a:lvl4pPr>
              <a:buFont typeface="+mj-lt"/>
              <a:buAutoNum type="arabicPeriod"/>
              <a:defRPr sz="1600" b="1">
                <a:solidFill>
                  <a:schemeClr val="bg1"/>
                </a:solidFill>
              </a:defRPr>
            </a:lvl4pPr>
            <a:lvl5pPr>
              <a:buFont typeface="+mj-lt"/>
              <a:buAutoNum type="arabicPeriod"/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/>
              <a:t>Edit headline</a:t>
            </a:r>
          </a:p>
        </p:txBody>
      </p:sp>
      <p:sp>
        <p:nvSpPr>
          <p:cNvPr id="23" name="Textplatzhalter 4">
            <a:extLst>
              <a:ext uri="{FF2B5EF4-FFF2-40B4-BE49-F238E27FC236}">
                <a16:creationId xmlns:a16="http://schemas.microsoft.com/office/drawing/2014/main" id="{47148AD1-52C6-473E-915A-41326EAAC81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33199" y="1414800"/>
            <a:ext cx="3409200" cy="925200"/>
          </a:xfrm>
          <a:solidFill>
            <a:schemeClr val="accent3"/>
          </a:solidFill>
        </p:spPr>
        <p:txBody>
          <a:bodyPr lIns="180000" tIns="72000" rIns="180000" bIns="72000" anchor="ctr" anchorCtr="0">
            <a:noAutofit/>
          </a:bodyPr>
          <a:lstStyle>
            <a:lvl1pPr marL="0" indent="0">
              <a:buFontTx/>
              <a:buNone/>
              <a:defRPr sz="1600" b="0" cap="none" baseline="0">
                <a:solidFill>
                  <a:schemeClr val="bg1"/>
                </a:solidFill>
              </a:defRPr>
            </a:lvl1pPr>
            <a:lvl2pPr>
              <a:buFont typeface="+mj-lt"/>
              <a:buAutoNum type="arabicPeriod"/>
              <a:defRPr sz="1600" b="1">
                <a:solidFill>
                  <a:schemeClr val="bg1"/>
                </a:solidFill>
              </a:defRPr>
            </a:lvl2pPr>
            <a:lvl3pPr>
              <a:buFont typeface="+mj-lt"/>
              <a:buAutoNum type="arabicPeriod"/>
              <a:defRPr sz="1600" b="1">
                <a:solidFill>
                  <a:schemeClr val="bg1"/>
                </a:solidFill>
              </a:defRPr>
            </a:lvl3pPr>
            <a:lvl4pPr>
              <a:buFont typeface="+mj-lt"/>
              <a:buAutoNum type="arabicPeriod"/>
              <a:defRPr sz="1600" b="1">
                <a:solidFill>
                  <a:schemeClr val="bg1"/>
                </a:solidFill>
              </a:defRPr>
            </a:lvl4pPr>
            <a:lvl5pPr>
              <a:buFont typeface="+mj-lt"/>
              <a:buAutoNum type="arabicPeriod"/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/>
              <a:t>Edit headline</a:t>
            </a:r>
          </a:p>
        </p:txBody>
      </p:sp>
    </p:spTree>
    <p:extLst>
      <p:ext uri="{BB962C8B-B14F-4D97-AF65-F5344CB8AC3E}">
        <p14:creationId xmlns:p14="http://schemas.microsoft.com/office/powerpoint/2010/main" val="263401148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ckground Image with AVL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VL_Background_HowTo" descr="AVL_Background_HowTo">
            <a:extLst>
              <a:ext uri="{FF2B5EF4-FFF2-40B4-BE49-F238E27FC236}">
                <a16:creationId xmlns:a16="http://schemas.microsoft.com/office/drawing/2014/main" id="{5DBC909C-6ED0-4605-AD39-4031EC70DFE1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0" y="0"/>
            <a:ext cx="12192000" cy="68580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Wingdings" panose="05000000000000000000" pitchFamily="2" charset="2"/>
              <a:buNone/>
              <a:tabLst/>
              <a:defRPr sz="1800" baseline="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r>
              <a:rPr lang="en-US" sz="1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Background Image with AVL Logo – How to:</a:t>
            </a:r>
            <a:br>
              <a:rPr lang="en-US" sz="1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en-US" dirty="0"/>
              <a:t>(1) Add picture by clicking on the symbol or drag and drop in the placeholder frame. </a:t>
            </a:r>
            <a:br>
              <a:rPr lang="en-US" dirty="0"/>
            </a:br>
            <a:r>
              <a:rPr lang="en-US" dirty="0"/>
              <a:t>(2) To insert AVL Logo Invers in the center </a:t>
            </a:r>
            <a:r>
              <a:rPr lang="en-US"/>
              <a:t>click “Add AVL Logo Invers” </a:t>
            </a:r>
            <a:r>
              <a:rPr lang="en-US" dirty="0"/>
              <a:t>button on AVL Tab ribbon group “AVL”.</a:t>
            </a:r>
            <a:endParaRPr lang="en-US" sz="18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915987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(left) and Text (right) with Sub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nhaltsplatzhalter 2">
            <a:extLst>
              <a:ext uri="{FF2B5EF4-FFF2-40B4-BE49-F238E27FC236}">
                <a16:creationId xmlns:a16="http://schemas.microsoft.com/office/drawing/2014/main" id="{FBC4F904-56F4-4043-948A-D8DC49A01B65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5015879" y="1988840"/>
            <a:ext cx="6625257" cy="3759888"/>
          </a:xfrm>
        </p:spPr>
        <p:txBody>
          <a:bodyPr lIns="0">
            <a:noAutofit/>
          </a:bodyPr>
          <a:lstStyle>
            <a:lvl1pPr marL="230400" indent="-230400">
              <a:buClr>
                <a:schemeClr val="tx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68000" indent="-284400" algn="l" defTabSz="1219170" rtl="0" eaLnBrk="1" latinLnBrk="0" hangingPunct="1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Font typeface="Symbol" panose="05050102010706020507" pitchFamily="18" charset="2"/>
              <a:buChar char="-"/>
              <a:tabLst/>
              <a:defRPr sz="1600">
                <a:solidFill>
                  <a:schemeClr val="tx1"/>
                </a:solidFill>
                <a:latin typeface="+mn-lt"/>
              </a:defRPr>
            </a:lvl2pPr>
            <a:lvl3pPr marL="655200" indent="-284400" algn="l" defTabSz="1219170" rtl="0" eaLnBrk="1" latinLnBrk="0" hangingPunct="1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Font typeface="Symbol" panose="05050102010706020507" pitchFamily="18" charset="2"/>
              <a:buChar char="-"/>
              <a:tabLst/>
              <a:defRPr sz="1400">
                <a:solidFill>
                  <a:schemeClr val="tx1"/>
                </a:solidFill>
                <a:latin typeface="+mn-lt"/>
              </a:defRPr>
            </a:lvl3pPr>
            <a:lvl4pPr marL="712800" indent="-172800" algn="l" defTabSz="1219170" rtl="0" eaLnBrk="1" latinLnBrk="0" hangingPunct="1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Font typeface="Symbol" panose="05050102010706020507" pitchFamily="18" charset="2"/>
              <a:buChar char="-"/>
              <a:tabLst/>
              <a:defRPr sz="1200">
                <a:solidFill>
                  <a:schemeClr val="tx1"/>
                </a:solidFill>
                <a:latin typeface="+mn-lt"/>
              </a:defRPr>
            </a:lvl4pPr>
            <a:lvl5pPr marL="885600" indent="-172800" algn="l" defTabSz="1219170" rtl="0" eaLnBrk="1" latinLnBrk="0" hangingPunct="1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Font typeface="Symbol" panose="05050102010706020507" pitchFamily="18" charset="2"/>
              <a:buChar char="-"/>
              <a:tabLst/>
              <a:defRPr sz="1200" baseline="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noProof="0" dirty="0"/>
              <a:t>Edit text master format</a:t>
            </a:r>
            <a:br>
              <a:rPr lang="en-US" noProof="0" dirty="0"/>
            </a:br>
            <a:r>
              <a:rPr lang="en-US" noProof="0" dirty="0"/>
              <a:t>It’s allowed to use font sizes from 14pt to 18 pt – depending on the amount/characters of text. It’s not allowed to enlarge the text box – the text always has to fit in the text box. It’s only allowed to use the defined template colors.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9" name="Picture Placeholder 4">
            <a:extLst>
              <a:ext uri="{FF2B5EF4-FFF2-40B4-BE49-F238E27FC236}">
                <a16:creationId xmlns:a16="http://schemas.microsoft.com/office/drawing/2014/main" id="{F7F6FC0F-5DB5-C04D-9B5C-01033E8955A9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2551665" y="3984728"/>
            <a:ext cx="1764000" cy="1764000"/>
          </a:xfrm>
        </p:spPr>
        <p:txBody>
          <a:bodyPr lIns="0" anchor="t"/>
          <a:lstStyle>
            <a:lvl1pPr algn="l">
              <a:defRPr sz="16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A12C1273-3F9E-CF41-8306-58FE89F0FD54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549275" y="3984728"/>
            <a:ext cx="1764000" cy="1764000"/>
          </a:xfrm>
        </p:spPr>
        <p:txBody>
          <a:bodyPr lIns="0" anchor="t"/>
          <a:lstStyle>
            <a:lvl1pPr algn="l">
              <a:defRPr sz="16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98DFEAE3-C5D4-B84A-9C5F-61EA2AFC83C7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2551665" y="1988840"/>
            <a:ext cx="1764000" cy="1764000"/>
          </a:xfrm>
        </p:spPr>
        <p:txBody>
          <a:bodyPr lIns="0" anchor="t"/>
          <a:lstStyle>
            <a:lvl1pPr algn="l">
              <a:defRPr sz="16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Picture Placeholder 1">
            <a:extLst>
              <a:ext uri="{FF2B5EF4-FFF2-40B4-BE49-F238E27FC236}">
                <a16:creationId xmlns:a16="http://schemas.microsoft.com/office/drawing/2014/main" id="{4A1AB337-6E6F-F345-BE50-D5ED6C1ADC81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549275" y="1988840"/>
            <a:ext cx="1764000" cy="1764000"/>
          </a:xfrm>
        </p:spPr>
        <p:txBody>
          <a:bodyPr lIns="0" anchor="t"/>
          <a:lstStyle>
            <a:lvl1pPr algn="l">
              <a:defRPr sz="1600"/>
            </a:lvl1pPr>
          </a:lstStyle>
          <a:p>
            <a:r>
              <a:rPr lang="en-US" noProof="0" dirty="0"/>
              <a:t>Click icon to add picture</a:t>
            </a:r>
          </a:p>
        </p:txBody>
      </p:sp>
      <p:pic>
        <p:nvPicPr>
          <p:cNvPr id="14" name="Picture 8">
            <a:extLst>
              <a:ext uri="{FF2B5EF4-FFF2-40B4-BE49-F238E27FC236}">
                <a16:creationId xmlns:a16="http://schemas.microsoft.com/office/drawing/2014/main" id="{000DD450-6575-1E45-8541-DA0D35514069}"/>
              </a:ext>
            </a:extLst>
          </p:cNvPr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0862" y="1160752"/>
            <a:ext cx="1440000" cy="36000"/>
          </a:xfrm>
          <a:prstGeom prst="rect">
            <a:avLst/>
          </a:prstGeom>
        </p:spPr>
      </p:pic>
      <p:sp>
        <p:nvSpPr>
          <p:cNvPr id="13" name="Textplatzhalter 1">
            <a:extLst>
              <a:ext uri="{FF2B5EF4-FFF2-40B4-BE49-F238E27FC236}">
                <a16:creationId xmlns:a16="http://schemas.microsoft.com/office/drawing/2014/main" id="{07EC9C59-DA37-4C4E-8C4A-1E76BFE8382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50862" y="1332000"/>
            <a:ext cx="11090276" cy="236012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>
              <a:buFontTx/>
              <a:buNone/>
              <a:defRPr sz="1800" b="1" cap="none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09570" indent="0">
              <a:buFontTx/>
              <a:buNone/>
              <a:defRPr/>
            </a:lvl2pPr>
            <a:lvl3pPr marL="1219139" indent="0">
              <a:buFontTx/>
              <a:buNone/>
              <a:defRPr/>
            </a:lvl3pPr>
            <a:lvl4pPr marL="1828709" indent="0">
              <a:buFontTx/>
              <a:buNone/>
              <a:defRPr/>
            </a:lvl4pPr>
            <a:lvl5pPr marL="2438278" indent="0">
              <a:buFontTx/>
              <a:buNone/>
              <a:defRPr/>
            </a:lvl5pPr>
          </a:lstStyle>
          <a:p>
            <a:pPr lvl="0"/>
            <a:r>
              <a:rPr lang="en-US" noProof="0" dirty="0"/>
              <a:t>Click to edit master subtitle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7553628-99F9-4F16-938B-4EB4E8FAF9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1384" y="183600"/>
            <a:ext cx="11091600" cy="882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41357243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47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and Text (left) and Text (right) with Sub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4E61CA68-CAA1-47A5-9466-D2536F0D51C2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5015879" y="1988840"/>
            <a:ext cx="6625257" cy="3759888"/>
          </a:xfrm>
        </p:spPr>
        <p:txBody>
          <a:bodyPr lIns="0">
            <a:noAutofit/>
          </a:bodyPr>
          <a:lstStyle>
            <a:lvl1pPr marL="230400" indent="-230400">
              <a:buClr>
                <a:schemeClr val="tx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68000" indent="-284400" algn="l" defTabSz="1219170" rtl="0" eaLnBrk="1" latinLnBrk="0" hangingPunct="1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Font typeface="Symbol" panose="05050102010706020507" pitchFamily="18" charset="2"/>
              <a:buChar char="-"/>
              <a:tabLst/>
              <a:defRPr sz="1600">
                <a:solidFill>
                  <a:schemeClr val="tx1"/>
                </a:solidFill>
                <a:latin typeface="+mn-lt"/>
              </a:defRPr>
            </a:lvl2pPr>
            <a:lvl3pPr marL="655200" indent="-284400" algn="l" defTabSz="1219170" rtl="0" eaLnBrk="1" latinLnBrk="0" hangingPunct="1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Font typeface="Symbol" panose="05050102010706020507" pitchFamily="18" charset="2"/>
              <a:buChar char="-"/>
              <a:tabLst/>
              <a:defRPr sz="1400">
                <a:solidFill>
                  <a:schemeClr val="tx1"/>
                </a:solidFill>
                <a:latin typeface="+mn-lt"/>
              </a:defRPr>
            </a:lvl3pPr>
            <a:lvl4pPr marL="712800" indent="-172800" algn="l" defTabSz="1219170" rtl="0" eaLnBrk="1" latinLnBrk="0" hangingPunct="1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Font typeface="Symbol" panose="05050102010706020507" pitchFamily="18" charset="2"/>
              <a:buChar char="-"/>
              <a:tabLst/>
              <a:defRPr sz="1200">
                <a:solidFill>
                  <a:schemeClr val="tx1"/>
                </a:solidFill>
                <a:latin typeface="+mn-lt"/>
              </a:defRPr>
            </a:lvl4pPr>
            <a:lvl5pPr marL="885600" indent="-172800" algn="l" defTabSz="1219170" rtl="0" eaLnBrk="1" latinLnBrk="0" hangingPunct="1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Font typeface="Symbol" panose="05050102010706020507" pitchFamily="18" charset="2"/>
              <a:buChar char="-"/>
              <a:tabLst/>
              <a:defRPr sz="1200" baseline="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noProof="0" dirty="0"/>
              <a:t>Edit text master format</a:t>
            </a:r>
            <a:br>
              <a:rPr lang="en-US" noProof="0" dirty="0"/>
            </a:br>
            <a:r>
              <a:rPr lang="en-US" noProof="0" dirty="0"/>
              <a:t>It’s allowed to use font sizes from 14pt to 18 pt – depending on the amount/characters of text. It’s not allowed to enlarge the text box – the text always has to fit in the text box. It’s only allowed to use the defined template colors.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C664E7E6-F068-464E-AED8-5F0171DF023B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2551665" y="3984728"/>
            <a:ext cx="1764000" cy="1764000"/>
          </a:xfrm>
        </p:spPr>
        <p:txBody>
          <a:bodyPr lIns="0" anchor="t"/>
          <a:lstStyle>
            <a:lvl1pPr algn="l">
              <a:defRPr sz="16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7" name="Textplatzhalter 2">
            <a:extLst>
              <a:ext uri="{FF2B5EF4-FFF2-40B4-BE49-F238E27FC236}">
                <a16:creationId xmlns:a16="http://schemas.microsoft.com/office/drawing/2014/main" id="{F11602A0-C354-3944-99F9-BE878BCAA79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50800" y="3985200"/>
            <a:ext cx="1764000" cy="1764000"/>
          </a:xfrm>
          <a:solidFill>
            <a:schemeClr val="bg1">
              <a:lumMod val="95000"/>
            </a:schemeClr>
          </a:solidFill>
        </p:spPr>
        <p:txBody>
          <a:bodyPr lIns="180000" tIns="180000" rIns="180000" bIns="18000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Font typeface="Arial" charset="0"/>
              <a:buNone/>
              <a:defRPr sz="18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360363" indent="-173038">
              <a:lnSpc>
                <a:spcPct val="100000"/>
              </a:lnSpc>
              <a:spcAft>
                <a:spcPts val="1200"/>
              </a:spcAft>
              <a:buFont typeface="Arial" charset="0"/>
              <a:buChar char="•"/>
              <a:tabLst/>
              <a:defRPr lang="en-US" sz="1800" kern="1200" baseline="0" noProof="0" dirty="0" smtClean="0">
                <a:solidFill>
                  <a:schemeClr val="tx1"/>
                </a:solidFill>
                <a:latin typeface="Avenir Book" panose="02000503020000020003" pitchFamily="2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539750" indent="-171450">
              <a:lnSpc>
                <a:spcPct val="100000"/>
              </a:lnSpc>
              <a:spcAft>
                <a:spcPts val="1200"/>
              </a:spcAft>
              <a:buFont typeface="Arial" charset="0"/>
              <a:buChar char="•"/>
              <a:tabLst/>
              <a:defRPr sz="1800">
                <a:solidFill>
                  <a:schemeClr val="tx1"/>
                </a:solidFill>
                <a:latin typeface="Avenir Book" panose="02000503020000020003" pitchFamily="2" charset="0"/>
              </a:defRPr>
            </a:lvl3pPr>
            <a:lvl4pPr marL="712788" indent="-173038">
              <a:lnSpc>
                <a:spcPct val="100000"/>
              </a:lnSpc>
              <a:spcAft>
                <a:spcPts val="1200"/>
              </a:spcAft>
              <a:buFont typeface="Arial" charset="0"/>
              <a:buChar char="•"/>
              <a:tabLst/>
              <a:defRPr sz="1800">
                <a:solidFill>
                  <a:schemeClr val="tx1"/>
                </a:solidFill>
                <a:latin typeface="Avenir Book" panose="02000503020000020003" pitchFamily="2" charset="0"/>
              </a:defRPr>
            </a:lvl4pPr>
            <a:lvl5pPr marL="892175" indent="-179388">
              <a:lnSpc>
                <a:spcPct val="100000"/>
              </a:lnSpc>
              <a:spcAft>
                <a:spcPts val="1200"/>
              </a:spcAft>
              <a:buFont typeface="Arial" charset="0"/>
              <a:buChar char="•"/>
              <a:tabLst/>
              <a:defRPr sz="1800" baseline="0">
                <a:solidFill>
                  <a:schemeClr val="tx1"/>
                </a:solidFill>
                <a:latin typeface="Avenir Book" panose="02000503020000020003" pitchFamily="2" charset="0"/>
              </a:defRPr>
            </a:lvl5pPr>
          </a:lstStyle>
          <a:p>
            <a:pPr lvl="0"/>
            <a:r>
              <a:rPr lang="en-US" noProof="0" dirty="0"/>
              <a:t>Insert text</a:t>
            </a:r>
          </a:p>
        </p:txBody>
      </p:sp>
      <p:sp>
        <p:nvSpPr>
          <p:cNvPr id="16" name="Textplatzhalter 1">
            <a:extLst>
              <a:ext uri="{FF2B5EF4-FFF2-40B4-BE49-F238E27FC236}">
                <a16:creationId xmlns:a16="http://schemas.microsoft.com/office/drawing/2014/main" id="{2BB72FDD-C8A8-194D-890B-3F37F6308A6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552400" y="1990800"/>
            <a:ext cx="1764000" cy="1764000"/>
          </a:xfrm>
          <a:solidFill>
            <a:schemeClr val="bg1">
              <a:lumMod val="95000"/>
            </a:schemeClr>
          </a:solidFill>
        </p:spPr>
        <p:txBody>
          <a:bodyPr lIns="180000" tIns="180000" rIns="180000" bIns="18000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Font typeface="Arial" charset="0"/>
              <a:buNone/>
              <a:defRPr sz="18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360363" indent="-173038">
              <a:lnSpc>
                <a:spcPct val="100000"/>
              </a:lnSpc>
              <a:spcAft>
                <a:spcPts val="1200"/>
              </a:spcAft>
              <a:buFont typeface="Arial" charset="0"/>
              <a:buChar char="•"/>
              <a:tabLst/>
              <a:defRPr lang="en-US" sz="1800" kern="1200" baseline="0" noProof="0" dirty="0" smtClean="0">
                <a:solidFill>
                  <a:schemeClr val="tx1"/>
                </a:solidFill>
                <a:latin typeface="Avenir Book" panose="02000503020000020003" pitchFamily="2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539750" indent="-171450">
              <a:lnSpc>
                <a:spcPct val="100000"/>
              </a:lnSpc>
              <a:spcAft>
                <a:spcPts val="1200"/>
              </a:spcAft>
              <a:buFont typeface="Arial" charset="0"/>
              <a:buChar char="•"/>
              <a:tabLst/>
              <a:defRPr sz="1800">
                <a:solidFill>
                  <a:schemeClr val="tx1"/>
                </a:solidFill>
                <a:latin typeface="Avenir Book" panose="02000503020000020003" pitchFamily="2" charset="0"/>
              </a:defRPr>
            </a:lvl3pPr>
            <a:lvl4pPr marL="712788" indent="-173038">
              <a:lnSpc>
                <a:spcPct val="100000"/>
              </a:lnSpc>
              <a:spcAft>
                <a:spcPts val="1200"/>
              </a:spcAft>
              <a:buFont typeface="Arial" charset="0"/>
              <a:buChar char="•"/>
              <a:tabLst/>
              <a:defRPr sz="1800">
                <a:solidFill>
                  <a:schemeClr val="tx1"/>
                </a:solidFill>
                <a:latin typeface="Avenir Book" panose="02000503020000020003" pitchFamily="2" charset="0"/>
              </a:defRPr>
            </a:lvl4pPr>
            <a:lvl5pPr marL="892175" indent="-179388">
              <a:lnSpc>
                <a:spcPct val="100000"/>
              </a:lnSpc>
              <a:spcAft>
                <a:spcPts val="1200"/>
              </a:spcAft>
              <a:buFont typeface="Arial" charset="0"/>
              <a:buChar char="•"/>
              <a:tabLst/>
              <a:defRPr sz="1800" baseline="0">
                <a:solidFill>
                  <a:schemeClr val="tx1"/>
                </a:solidFill>
                <a:latin typeface="Avenir Book" panose="02000503020000020003" pitchFamily="2" charset="0"/>
              </a:defRPr>
            </a:lvl5pPr>
          </a:lstStyle>
          <a:p>
            <a:pPr lvl="0"/>
            <a:r>
              <a:rPr lang="en-US" noProof="0" dirty="0"/>
              <a:t>Insert text</a:t>
            </a:r>
          </a:p>
        </p:txBody>
      </p:sp>
      <p:sp>
        <p:nvSpPr>
          <p:cNvPr id="15" name="Picture Placeholder 1">
            <a:extLst>
              <a:ext uri="{FF2B5EF4-FFF2-40B4-BE49-F238E27FC236}">
                <a16:creationId xmlns:a16="http://schemas.microsoft.com/office/drawing/2014/main" id="{1C37BFAC-8FC2-4854-9B4B-D9438028C776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549275" y="1988840"/>
            <a:ext cx="1764000" cy="1764000"/>
          </a:xfrm>
        </p:spPr>
        <p:txBody>
          <a:bodyPr lIns="0" anchor="t"/>
          <a:lstStyle>
            <a:lvl1pPr algn="l">
              <a:defRPr sz="1600"/>
            </a:lvl1pPr>
          </a:lstStyle>
          <a:p>
            <a:r>
              <a:rPr lang="en-US" noProof="0" dirty="0"/>
              <a:t>Click icon to add picture</a:t>
            </a:r>
          </a:p>
        </p:txBody>
      </p:sp>
      <p:pic>
        <p:nvPicPr>
          <p:cNvPr id="13" name="Picture 8">
            <a:extLst>
              <a:ext uri="{FF2B5EF4-FFF2-40B4-BE49-F238E27FC236}">
                <a16:creationId xmlns:a16="http://schemas.microsoft.com/office/drawing/2014/main" id="{37076D12-374F-3549-9316-CD0DA3AF525B}"/>
              </a:ext>
            </a:extLst>
          </p:cNvPr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0862" y="1160752"/>
            <a:ext cx="1440000" cy="36000"/>
          </a:xfrm>
          <a:prstGeom prst="rect">
            <a:avLst/>
          </a:prstGeom>
        </p:spPr>
      </p:pic>
      <p:sp>
        <p:nvSpPr>
          <p:cNvPr id="11" name="Textplatzhalter 1">
            <a:extLst>
              <a:ext uri="{FF2B5EF4-FFF2-40B4-BE49-F238E27FC236}">
                <a16:creationId xmlns:a16="http://schemas.microsoft.com/office/drawing/2014/main" id="{CC770506-79D7-4FE2-89D1-C65A56D3D83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50862" y="1332000"/>
            <a:ext cx="11090276" cy="236012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>
              <a:buFontTx/>
              <a:buNone/>
              <a:defRPr sz="1800" b="1" cap="none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09570" indent="0">
              <a:buFontTx/>
              <a:buNone/>
              <a:defRPr/>
            </a:lvl2pPr>
            <a:lvl3pPr marL="1219139" indent="0">
              <a:buFontTx/>
              <a:buNone/>
              <a:defRPr/>
            </a:lvl3pPr>
            <a:lvl4pPr marL="1828709" indent="0">
              <a:buFontTx/>
              <a:buNone/>
              <a:defRPr/>
            </a:lvl4pPr>
            <a:lvl5pPr marL="2438278" indent="0">
              <a:buFontTx/>
              <a:buNone/>
              <a:defRPr/>
            </a:lvl5pPr>
          </a:lstStyle>
          <a:p>
            <a:pPr lvl="0"/>
            <a:r>
              <a:rPr lang="en-US" noProof="0" dirty="0"/>
              <a:t>Click to edit master subtitle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1782C1C-7B1B-4B6D-A062-70A74683A8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1384" y="183600"/>
            <a:ext cx="11091600" cy="882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12914379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47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Text (up) and 2 Images 2 Text (down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platzhalter 3">
            <a:extLst>
              <a:ext uri="{FF2B5EF4-FFF2-40B4-BE49-F238E27FC236}">
                <a16:creationId xmlns:a16="http://schemas.microsoft.com/office/drawing/2014/main" id="{1D5FB2D1-C78F-5644-8E47-A469DD65720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120336" y="3572825"/>
            <a:ext cx="2520000" cy="2520000"/>
          </a:xfrm>
          <a:solidFill>
            <a:schemeClr val="bg1">
              <a:lumMod val="95000"/>
            </a:schemeClr>
          </a:solidFill>
        </p:spPr>
        <p:txBody>
          <a:bodyPr lIns="180000" tIns="180000" rIns="180000" bIns="18000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Font typeface="Arial" charset="0"/>
              <a:buNone/>
              <a:defRPr sz="18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360363" indent="-173038">
              <a:lnSpc>
                <a:spcPct val="100000"/>
              </a:lnSpc>
              <a:spcAft>
                <a:spcPts val="1200"/>
              </a:spcAft>
              <a:buFont typeface="Arial" charset="0"/>
              <a:buChar char="•"/>
              <a:tabLst/>
              <a:defRPr lang="en-US" sz="1800" kern="1200" baseline="0" noProof="0" dirty="0" smtClean="0">
                <a:solidFill>
                  <a:schemeClr val="tx1"/>
                </a:solidFill>
                <a:latin typeface="Avenir Book" panose="02000503020000020003" pitchFamily="2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539750" indent="-171450">
              <a:lnSpc>
                <a:spcPct val="100000"/>
              </a:lnSpc>
              <a:spcAft>
                <a:spcPts val="1200"/>
              </a:spcAft>
              <a:buFont typeface="Arial" charset="0"/>
              <a:buChar char="•"/>
              <a:tabLst/>
              <a:defRPr sz="1800">
                <a:solidFill>
                  <a:schemeClr val="tx1"/>
                </a:solidFill>
                <a:latin typeface="Avenir Book" panose="02000503020000020003" pitchFamily="2" charset="0"/>
              </a:defRPr>
            </a:lvl3pPr>
            <a:lvl4pPr marL="712788" indent="-173038">
              <a:lnSpc>
                <a:spcPct val="100000"/>
              </a:lnSpc>
              <a:spcAft>
                <a:spcPts val="1200"/>
              </a:spcAft>
              <a:buFont typeface="Arial" charset="0"/>
              <a:buChar char="•"/>
              <a:tabLst/>
              <a:defRPr sz="1800">
                <a:solidFill>
                  <a:schemeClr val="tx1"/>
                </a:solidFill>
                <a:latin typeface="Avenir Book" panose="02000503020000020003" pitchFamily="2" charset="0"/>
              </a:defRPr>
            </a:lvl4pPr>
            <a:lvl5pPr marL="892175" indent="-179388">
              <a:lnSpc>
                <a:spcPct val="100000"/>
              </a:lnSpc>
              <a:spcAft>
                <a:spcPts val="1200"/>
              </a:spcAft>
              <a:buFont typeface="Arial" charset="0"/>
              <a:buChar char="•"/>
              <a:tabLst/>
              <a:defRPr sz="1800" baseline="0">
                <a:solidFill>
                  <a:schemeClr val="tx1"/>
                </a:solidFill>
                <a:latin typeface="Avenir Book" panose="02000503020000020003" pitchFamily="2" charset="0"/>
              </a:defRPr>
            </a:lvl5pPr>
          </a:lstStyle>
          <a:p>
            <a:pPr lvl="0"/>
            <a:r>
              <a:rPr lang="en-US" noProof="0" dirty="0"/>
              <a:t>Insert text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606CD900-C389-3E4F-81A8-1180C4C454D0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266644" y="3572825"/>
            <a:ext cx="2520000" cy="2520000"/>
          </a:xfrm>
        </p:spPr>
        <p:txBody>
          <a:bodyPr anchor="t"/>
          <a:lstStyle>
            <a:lvl1pPr algn="l">
              <a:defRPr sz="16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Textplatzhalter 2">
            <a:extLst>
              <a:ext uri="{FF2B5EF4-FFF2-40B4-BE49-F238E27FC236}">
                <a16:creationId xmlns:a16="http://schemas.microsoft.com/office/drawing/2014/main" id="{0F1D58FD-A9DF-8E45-B605-18C77D4054D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412952" y="3572825"/>
            <a:ext cx="2520000" cy="2520000"/>
          </a:xfrm>
          <a:solidFill>
            <a:schemeClr val="bg1">
              <a:lumMod val="95000"/>
            </a:schemeClr>
          </a:solidFill>
        </p:spPr>
        <p:txBody>
          <a:bodyPr lIns="180000" tIns="180000" rIns="180000" bIns="18000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Font typeface="Arial" charset="0"/>
              <a:buNone/>
              <a:defRPr sz="18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360363" indent="-173038">
              <a:lnSpc>
                <a:spcPct val="100000"/>
              </a:lnSpc>
              <a:spcAft>
                <a:spcPts val="1200"/>
              </a:spcAft>
              <a:buFont typeface="Arial" charset="0"/>
              <a:buChar char="•"/>
              <a:tabLst/>
              <a:defRPr lang="en-US" sz="1800" kern="1200" baseline="0" noProof="0" dirty="0" smtClean="0">
                <a:solidFill>
                  <a:schemeClr val="tx1"/>
                </a:solidFill>
                <a:latin typeface="Avenir Book" panose="02000503020000020003" pitchFamily="2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539750" indent="-171450">
              <a:lnSpc>
                <a:spcPct val="100000"/>
              </a:lnSpc>
              <a:spcAft>
                <a:spcPts val="1200"/>
              </a:spcAft>
              <a:buFont typeface="Arial" charset="0"/>
              <a:buChar char="•"/>
              <a:tabLst/>
              <a:defRPr sz="1800">
                <a:solidFill>
                  <a:schemeClr val="tx1"/>
                </a:solidFill>
                <a:latin typeface="Avenir Book" panose="02000503020000020003" pitchFamily="2" charset="0"/>
              </a:defRPr>
            </a:lvl3pPr>
            <a:lvl4pPr marL="712788" indent="-173038">
              <a:lnSpc>
                <a:spcPct val="100000"/>
              </a:lnSpc>
              <a:spcAft>
                <a:spcPts val="1200"/>
              </a:spcAft>
              <a:buFont typeface="Arial" charset="0"/>
              <a:buChar char="•"/>
              <a:tabLst/>
              <a:defRPr sz="1800">
                <a:solidFill>
                  <a:schemeClr val="tx1"/>
                </a:solidFill>
                <a:latin typeface="Avenir Book" panose="02000503020000020003" pitchFamily="2" charset="0"/>
              </a:defRPr>
            </a:lvl4pPr>
            <a:lvl5pPr marL="892175" indent="-179388">
              <a:lnSpc>
                <a:spcPct val="100000"/>
              </a:lnSpc>
              <a:spcAft>
                <a:spcPts val="1200"/>
              </a:spcAft>
              <a:buFont typeface="Arial" charset="0"/>
              <a:buChar char="•"/>
              <a:tabLst/>
              <a:defRPr sz="1800" baseline="0">
                <a:solidFill>
                  <a:schemeClr val="tx1"/>
                </a:solidFill>
                <a:latin typeface="Avenir Book" panose="02000503020000020003" pitchFamily="2" charset="0"/>
              </a:defRPr>
            </a:lvl5pPr>
          </a:lstStyle>
          <a:p>
            <a:pPr lvl="0"/>
            <a:r>
              <a:rPr lang="en-US" noProof="0" dirty="0"/>
              <a:t>Insert text</a:t>
            </a:r>
          </a:p>
        </p:txBody>
      </p:sp>
      <p:sp>
        <p:nvSpPr>
          <p:cNvPr id="19" name="Picture Placeholder 1">
            <a:extLst>
              <a:ext uri="{FF2B5EF4-FFF2-40B4-BE49-F238E27FC236}">
                <a16:creationId xmlns:a16="http://schemas.microsoft.com/office/drawing/2014/main" id="{F7F6FC0F-5DB5-C04D-9B5C-01033E8955A9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559260" y="3572825"/>
            <a:ext cx="2520000" cy="2520000"/>
          </a:xfrm>
        </p:spPr>
        <p:txBody>
          <a:bodyPr anchor="t"/>
          <a:lstStyle>
            <a:lvl1pPr algn="l">
              <a:defRPr sz="16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2" name="Textplatzhalter 1">
            <a:extLst>
              <a:ext uri="{FF2B5EF4-FFF2-40B4-BE49-F238E27FC236}">
                <a16:creationId xmlns:a16="http://schemas.microsoft.com/office/drawing/2014/main" id="{5CDC03B6-9C7D-1442-B7D4-E3DD3013DA9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0861" y="1412877"/>
            <a:ext cx="11090275" cy="1872108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Font typeface="Arial" charset="0"/>
              <a:buNone/>
              <a:defRPr sz="18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360363" indent="-173038" algn="ctr">
              <a:lnSpc>
                <a:spcPct val="100000"/>
              </a:lnSpc>
              <a:spcAft>
                <a:spcPts val="1200"/>
              </a:spcAft>
              <a:buFont typeface="Arial" charset="0"/>
              <a:buChar char="•"/>
              <a:tabLst/>
              <a:defRPr lang="en-US" sz="1400" kern="1200" baseline="0" noProof="0" dirty="0" smtClean="0">
                <a:solidFill>
                  <a:schemeClr val="tx1"/>
                </a:solidFill>
                <a:latin typeface="Avenir Book" panose="02000503020000020003" pitchFamily="2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539750" indent="-171450" algn="ctr">
              <a:lnSpc>
                <a:spcPct val="100000"/>
              </a:lnSpc>
              <a:spcAft>
                <a:spcPts val="1200"/>
              </a:spcAft>
              <a:buFont typeface="Arial" charset="0"/>
              <a:buChar char="•"/>
              <a:tabLst/>
              <a:defRPr sz="1400">
                <a:solidFill>
                  <a:schemeClr val="tx1"/>
                </a:solidFill>
                <a:latin typeface="Avenir Book" panose="02000503020000020003" pitchFamily="2" charset="0"/>
              </a:defRPr>
            </a:lvl3pPr>
            <a:lvl4pPr marL="712788" indent="-173038" algn="ctr">
              <a:lnSpc>
                <a:spcPct val="100000"/>
              </a:lnSpc>
              <a:spcAft>
                <a:spcPts val="1200"/>
              </a:spcAft>
              <a:buFont typeface="Arial" charset="0"/>
              <a:buChar char="•"/>
              <a:tabLst/>
              <a:defRPr sz="1400">
                <a:solidFill>
                  <a:schemeClr val="tx1"/>
                </a:solidFill>
                <a:latin typeface="Avenir Book" panose="02000503020000020003" pitchFamily="2" charset="0"/>
              </a:defRPr>
            </a:lvl4pPr>
            <a:lvl5pPr marL="892175" indent="-179388" algn="ctr">
              <a:lnSpc>
                <a:spcPct val="100000"/>
              </a:lnSpc>
              <a:spcAft>
                <a:spcPts val="1200"/>
              </a:spcAft>
              <a:buFont typeface="Arial" charset="0"/>
              <a:buChar char="•"/>
              <a:tabLst/>
              <a:defRPr sz="1400" baseline="0">
                <a:solidFill>
                  <a:schemeClr val="tx1"/>
                </a:solidFill>
                <a:latin typeface="Avenir Book" panose="02000503020000020003" pitchFamily="2" charset="0"/>
              </a:defRPr>
            </a:lvl5pPr>
          </a:lstStyle>
          <a:p>
            <a:pPr lvl="0"/>
            <a:r>
              <a:rPr lang="en-US" noProof="0" dirty="0"/>
              <a:t>Click to add text here</a:t>
            </a:r>
          </a:p>
        </p:txBody>
      </p:sp>
      <p:pic>
        <p:nvPicPr>
          <p:cNvPr id="13" name="Picture 8">
            <a:extLst>
              <a:ext uri="{FF2B5EF4-FFF2-40B4-BE49-F238E27FC236}">
                <a16:creationId xmlns:a16="http://schemas.microsoft.com/office/drawing/2014/main" id="{37076D12-374F-3549-9316-CD0DA3AF525B}"/>
              </a:ext>
            </a:extLst>
          </p:cNvPr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0862" y="1160752"/>
            <a:ext cx="1440000" cy="36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3129EBF-9D98-4253-A7B5-859769D3DA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1384" y="183600"/>
            <a:ext cx="11091600" cy="882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11938356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90">
          <p15:clr>
            <a:srgbClr val="FBAE40"/>
          </p15:clr>
        </p15:guide>
        <p15:guide id="2" pos="347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971BF6-CE63-4A48-BBA3-FBAAA0533B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1384" y="183600"/>
            <a:ext cx="11091600" cy="882000"/>
          </a:xfrm>
        </p:spPr>
        <p:txBody>
          <a:bodyPr lIns="0" rIns="0"/>
          <a:lstStyle>
            <a:lvl1pPr>
              <a:defRPr/>
            </a:lvl1pPr>
          </a:lstStyle>
          <a:p>
            <a:r>
              <a:rPr lang="en-US" dirty="0"/>
              <a:t>Edit master title</a:t>
            </a:r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20766F56-5CE5-4475-8462-F9292E8A9227}"/>
              </a:ext>
            </a:extLst>
          </p:cNvPr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0862" y="1160752"/>
            <a:ext cx="1440000" cy="36000"/>
          </a:xfrm>
          <a:prstGeom prst="rect">
            <a:avLst/>
          </a:prstGeom>
        </p:spPr>
      </p:pic>
      <p:graphicFrame>
        <p:nvGraphicFramePr>
          <p:cNvPr id="4" name="tbl_Info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B4FED11F-DDB0-4788-8494-C60C78F7F1C1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98281568"/>
              </p:ext>
            </p:extLst>
          </p:nvPr>
        </p:nvGraphicFramePr>
        <p:xfrm>
          <a:off x="550800" y="1864800"/>
          <a:ext cx="5193600" cy="2964731"/>
        </p:xfrm>
        <a:graphic>
          <a:graphicData uri="http://schemas.openxmlformats.org/drawingml/2006/table">
            <a:tbl>
              <a:tblPr/>
              <a:tblGrid>
                <a:gridCol w="20034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901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952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2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Author(s):</a:t>
                      </a:r>
                    </a:p>
                  </a:txBody>
                  <a:tcPr marL="48768" marR="48768" marT="36000" marB="360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DE" sz="1200" b="0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48768" marR="48768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952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2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Co-Author(s):</a:t>
                      </a:r>
                    </a:p>
                  </a:txBody>
                  <a:tcPr marL="48768" marR="48768" marT="36000" marB="360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GB" sz="1200" b="0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48768" marR="48768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952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2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Approved by:</a:t>
                      </a:r>
                    </a:p>
                  </a:txBody>
                  <a:tcPr marL="48768" marR="48768" marT="36000" marB="360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sz="1200" b="0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48768" marR="48768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952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2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Project Leader:</a:t>
                      </a:r>
                    </a:p>
                  </a:txBody>
                  <a:tcPr marL="48768" marR="48768" marT="36000" marB="360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sz="1200" b="0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48768" marR="48768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952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2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Version:</a:t>
                      </a:r>
                    </a:p>
                  </a:txBody>
                  <a:tcPr marL="48768" marR="48768" marT="36000" marB="360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2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1.0</a:t>
                      </a:r>
                      <a:endParaRPr kumimoji="0" lang="en-GB" sz="1200" b="0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48768" marR="48768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952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2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Release date:</a:t>
                      </a:r>
                    </a:p>
                  </a:txBody>
                  <a:tcPr marL="48768" marR="48768" marT="36000" marB="360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2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30.01.2024</a:t>
                      </a:r>
                      <a:endParaRPr kumimoji="0" lang="en-GB" sz="1200" b="0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48768" marR="48768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952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2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Security level:</a:t>
                      </a:r>
                    </a:p>
                  </a:txBody>
                  <a:tcPr marL="48768" marR="48768" marT="36000" marB="360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2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Internal</a:t>
                      </a:r>
                      <a:endParaRPr kumimoji="0" lang="en-GB" sz="1200" b="0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48768" marR="48768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952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2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Customer:</a:t>
                      </a:r>
                    </a:p>
                  </a:txBody>
                  <a:tcPr marL="48768" marR="48768" marT="36000" marB="360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sz="1200" b="0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48768" marR="48768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952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2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Project:</a:t>
                      </a:r>
                    </a:p>
                  </a:txBody>
                  <a:tcPr marL="48768" marR="48768" marT="36000" marB="360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sz="1200" b="0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48768" marR="48768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6952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2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Task ID:</a:t>
                      </a:r>
                    </a:p>
                  </a:txBody>
                  <a:tcPr marL="48768" marR="48768" marT="36000" marB="360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sz="1200" b="0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48768" marR="48768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6952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2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Department:</a:t>
                      </a:r>
                    </a:p>
                  </a:txBody>
                  <a:tcPr marL="48768" marR="48768" marT="36000" marB="360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sz="1200" b="0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48768" marR="48768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5" name="Untertitel 2">
            <a:extLst>
              <a:ext uri="{FF2B5EF4-FFF2-40B4-BE49-F238E27FC236}">
                <a16:creationId xmlns:a16="http://schemas.microsoft.com/office/drawing/2014/main" id="{82E6817F-0F8E-4A93-91C8-8C002A5A1EC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50800" y="1429200"/>
            <a:ext cx="11091600" cy="284400"/>
          </a:xfrm>
        </p:spPr>
        <p:txBody>
          <a:bodyPr lIns="0" rIns="0"/>
          <a:lstStyle>
            <a:lvl1pPr marL="0" indent="0" algn="l">
              <a:spcAft>
                <a:spcPts val="0"/>
              </a:spcAft>
              <a:buNone/>
              <a:defRPr b="0" cap="none" baseline="0">
                <a:solidFill>
                  <a:schemeClr val="accent5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/>
              <a:t>Insert title here</a:t>
            </a:r>
          </a:p>
        </p:txBody>
      </p:sp>
      <p:sp>
        <p:nvSpPr>
          <p:cNvPr id="6" name="Bildplatzhalter 12">
            <a:extLst>
              <a:ext uri="{FF2B5EF4-FFF2-40B4-BE49-F238E27FC236}">
                <a16:creationId xmlns:a16="http://schemas.microsoft.com/office/drawing/2014/main" id="{1D86D17B-77E5-418D-8559-EFB002A056B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572984" y="1864800"/>
            <a:ext cx="5069416" cy="4137733"/>
          </a:xfrm>
        </p:spPr>
        <p:txBody>
          <a:bodyPr lIns="72000" tIns="72000"/>
          <a:lstStyle>
            <a:lvl1pPr>
              <a:defRPr sz="1600" baseline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Add picture by clicking on the symbol or place a picture within the placeholder frame.</a:t>
            </a:r>
          </a:p>
        </p:txBody>
      </p:sp>
      <p:sp>
        <p:nvSpPr>
          <p:cNvPr id="7" name="Textfeld 10">
            <a:extLst>
              <a:ext uri="{FF2B5EF4-FFF2-40B4-BE49-F238E27FC236}">
                <a16:creationId xmlns:a16="http://schemas.microsoft.com/office/drawing/2014/main" id="{86522E2E-DC40-46C8-957D-FB1FA138AECC}"/>
              </a:ext>
            </a:extLst>
          </p:cNvPr>
          <p:cNvSpPr txBox="1"/>
          <p:nvPr userDrawn="1"/>
        </p:nvSpPr>
        <p:spPr>
          <a:xfrm>
            <a:off x="550800" y="5731549"/>
            <a:ext cx="5145600" cy="270984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r>
              <a:rPr lang="en-US" sz="1067" noProof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Copyright © 2024, </a:t>
            </a:r>
            <a:endParaRPr lang="en-US" sz="1067" noProof="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174306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2 Text (up) and 1 Text (down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platzhalter 3">
            <a:extLst>
              <a:ext uri="{FF2B5EF4-FFF2-40B4-BE49-F238E27FC236}">
                <a16:creationId xmlns:a16="http://schemas.microsoft.com/office/drawing/2014/main" id="{B0DCED4A-16B2-274C-85D5-E16F4DA8BF6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50861" y="4221088"/>
            <a:ext cx="11090275" cy="1872108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Font typeface="Arial" charset="0"/>
              <a:buNone/>
              <a:defRPr sz="18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360363" indent="-173038" algn="ctr">
              <a:lnSpc>
                <a:spcPct val="100000"/>
              </a:lnSpc>
              <a:spcAft>
                <a:spcPts val="1200"/>
              </a:spcAft>
              <a:buFont typeface="Arial" charset="0"/>
              <a:buChar char="•"/>
              <a:tabLst/>
              <a:defRPr lang="en-US" sz="1400" kern="1200" baseline="0" noProof="0" dirty="0" smtClean="0">
                <a:solidFill>
                  <a:schemeClr val="tx1"/>
                </a:solidFill>
                <a:latin typeface="Avenir Book" panose="02000503020000020003" pitchFamily="2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539750" indent="-171450" algn="ctr">
              <a:lnSpc>
                <a:spcPct val="100000"/>
              </a:lnSpc>
              <a:spcAft>
                <a:spcPts val="1200"/>
              </a:spcAft>
              <a:buFont typeface="Arial" charset="0"/>
              <a:buChar char="•"/>
              <a:tabLst/>
              <a:defRPr sz="1400">
                <a:solidFill>
                  <a:schemeClr val="tx1"/>
                </a:solidFill>
                <a:latin typeface="Avenir Book" panose="02000503020000020003" pitchFamily="2" charset="0"/>
              </a:defRPr>
            </a:lvl3pPr>
            <a:lvl4pPr marL="712788" indent="-173038" algn="ctr">
              <a:lnSpc>
                <a:spcPct val="100000"/>
              </a:lnSpc>
              <a:spcAft>
                <a:spcPts val="1200"/>
              </a:spcAft>
              <a:buFont typeface="Arial" charset="0"/>
              <a:buChar char="•"/>
              <a:tabLst/>
              <a:defRPr sz="1400">
                <a:solidFill>
                  <a:schemeClr val="tx1"/>
                </a:solidFill>
                <a:latin typeface="Avenir Book" panose="02000503020000020003" pitchFamily="2" charset="0"/>
              </a:defRPr>
            </a:lvl4pPr>
            <a:lvl5pPr marL="892175" indent="-179388" algn="ctr">
              <a:lnSpc>
                <a:spcPct val="100000"/>
              </a:lnSpc>
              <a:spcAft>
                <a:spcPts val="1200"/>
              </a:spcAft>
              <a:buFont typeface="Arial" charset="0"/>
              <a:buChar char="•"/>
              <a:tabLst/>
              <a:defRPr sz="1400" baseline="0">
                <a:solidFill>
                  <a:schemeClr val="tx1"/>
                </a:solidFill>
                <a:latin typeface="Avenir Book" panose="02000503020000020003" pitchFamily="2" charset="0"/>
              </a:defRPr>
            </a:lvl5pPr>
          </a:lstStyle>
          <a:p>
            <a:pPr lvl="0"/>
            <a:r>
              <a:rPr lang="en-US" noProof="0" dirty="0"/>
              <a:t>Click to add text here</a:t>
            </a:r>
          </a:p>
        </p:txBody>
      </p:sp>
      <p:sp>
        <p:nvSpPr>
          <p:cNvPr id="12" name="Textplatzhalter 2">
            <a:extLst>
              <a:ext uri="{FF2B5EF4-FFF2-40B4-BE49-F238E27FC236}">
                <a16:creationId xmlns:a16="http://schemas.microsoft.com/office/drawing/2014/main" id="{E53457DE-7F96-984D-9A5F-2100C912C9D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120336" y="1412877"/>
            <a:ext cx="2520000" cy="2520000"/>
          </a:xfrm>
          <a:solidFill>
            <a:schemeClr val="bg1">
              <a:lumMod val="95000"/>
            </a:schemeClr>
          </a:solidFill>
        </p:spPr>
        <p:txBody>
          <a:bodyPr lIns="180000" tIns="180000" rIns="180000" bIns="18000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Font typeface="Arial" charset="0"/>
              <a:buNone/>
              <a:defRPr sz="18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360363" indent="-173038">
              <a:lnSpc>
                <a:spcPct val="100000"/>
              </a:lnSpc>
              <a:spcAft>
                <a:spcPts val="1200"/>
              </a:spcAft>
              <a:buFont typeface="Arial" charset="0"/>
              <a:buChar char="•"/>
              <a:tabLst/>
              <a:defRPr lang="en-US" sz="1800" kern="1200" baseline="0" noProof="0" dirty="0" smtClean="0">
                <a:solidFill>
                  <a:schemeClr val="tx1"/>
                </a:solidFill>
                <a:latin typeface="Avenir Book" panose="02000503020000020003" pitchFamily="2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539750" indent="-171450">
              <a:lnSpc>
                <a:spcPct val="100000"/>
              </a:lnSpc>
              <a:spcAft>
                <a:spcPts val="1200"/>
              </a:spcAft>
              <a:buFont typeface="Arial" charset="0"/>
              <a:buChar char="•"/>
              <a:tabLst/>
              <a:defRPr sz="1800">
                <a:solidFill>
                  <a:schemeClr val="tx1"/>
                </a:solidFill>
                <a:latin typeface="Avenir Book" panose="02000503020000020003" pitchFamily="2" charset="0"/>
              </a:defRPr>
            </a:lvl3pPr>
            <a:lvl4pPr marL="712788" indent="-173038">
              <a:lnSpc>
                <a:spcPct val="100000"/>
              </a:lnSpc>
              <a:spcAft>
                <a:spcPts val="1200"/>
              </a:spcAft>
              <a:buFont typeface="Arial" charset="0"/>
              <a:buChar char="•"/>
              <a:tabLst/>
              <a:defRPr sz="1800">
                <a:solidFill>
                  <a:schemeClr val="tx1"/>
                </a:solidFill>
                <a:latin typeface="Avenir Book" panose="02000503020000020003" pitchFamily="2" charset="0"/>
              </a:defRPr>
            </a:lvl4pPr>
            <a:lvl5pPr marL="892175" indent="-179388">
              <a:lnSpc>
                <a:spcPct val="100000"/>
              </a:lnSpc>
              <a:spcAft>
                <a:spcPts val="1200"/>
              </a:spcAft>
              <a:buFont typeface="Arial" charset="0"/>
              <a:buChar char="•"/>
              <a:tabLst/>
              <a:defRPr sz="1800" baseline="0">
                <a:solidFill>
                  <a:schemeClr val="tx1"/>
                </a:solidFill>
                <a:latin typeface="Avenir Book" panose="02000503020000020003" pitchFamily="2" charset="0"/>
              </a:defRPr>
            </a:lvl5pPr>
          </a:lstStyle>
          <a:p>
            <a:pPr lvl="0"/>
            <a:r>
              <a:rPr lang="en-US" noProof="0" dirty="0"/>
              <a:t>Insert text</a:t>
            </a:r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E7296DFC-0B87-4A40-BE1F-9C0AD144713B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266644" y="1412877"/>
            <a:ext cx="2520000" cy="2520000"/>
          </a:xfrm>
        </p:spPr>
        <p:txBody>
          <a:bodyPr anchor="t"/>
          <a:lstStyle>
            <a:lvl1pPr algn="l">
              <a:defRPr sz="16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0" name="Textplatzhalter 1">
            <a:extLst>
              <a:ext uri="{FF2B5EF4-FFF2-40B4-BE49-F238E27FC236}">
                <a16:creationId xmlns:a16="http://schemas.microsoft.com/office/drawing/2014/main" id="{3814DF0C-D93A-394E-AB7E-6B4C58DAC90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412952" y="1412877"/>
            <a:ext cx="2520000" cy="2520000"/>
          </a:xfrm>
          <a:solidFill>
            <a:schemeClr val="bg1">
              <a:lumMod val="95000"/>
            </a:schemeClr>
          </a:solidFill>
        </p:spPr>
        <p:txBody>
          <a:bodyPr lIns="180000" tIns="180000" rIns="180000" bIns="18000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Font typeface="Arial" charset="0"/>
              <a:buNone/>
              <a:defRPr sz="18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360363" indent="-173038">
              <a:lnSpc>
                <a:spcPct val="100000"/>
              </a:lnSpc>
              <a:spcAft>
                <a:spcPts val="1200"/>
              </a:spcAft>
              <a:buFont typeface="Arial" charset="0"/>
              <a:buChar char="•"/>
              <a:tabLst/>
              <a:defRPr lang="en-US" sz="1800" kern="1200" baseline="0" noProof="0" dirty="0" smtClean="0">
                <a:solidFill>
                  <a:schemeClr val="tx1"/>
                </a:solidFill>
                <a:latin typeface="Avenir Book" panose="02000503020000020003" pitchFamily="2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539750" indent="-171450">
              <a:lnSpc>
                <a:spcPct val="100000"/>
              </a:lnSpc>
              <a:spcAft>
                <a:spcPts val="1200"/>
              </a:spcAft>
              <a:buFont typeface="Arial" charset="0"/>
              <a:buChar char="•"/>
              <a:tabLst/>
              <a:defRPr sz="1800">
                <a:solidFill>
                  <a:schemeClr val="tx1"/>
                </a:solidFill>
                <a:latin typeface="Avenir Book" panose="02000503020000020003" pitchFamily="2" charset="0"/>
              </a:defRPr>
            </a:lvl3pPr>
            <a:lvl4pPr marL="712788" indent="-173038">
              <a:lnSpc>
                <a:spcPct val="100000"/>
              </a:lnSpc>
              <a:spcAft>
                <a:spcPts val="1200"/>
              </a:spcAft>
              <a:buFont typeface="Arial" charset="0"/>
              <a:buChar char="•"/>
              <a:tabLst/>
              <a:defRPr sz="1800">
                <a:solidFill>
                  <a:schemeClr val="tx1"/>
                </a:solidFill>
                <a:latin typeface="Avenir Book" panose="02000503020000020003" pitchFamily="2" charset="0"/>
              </a:defRPr>
            </a:lvl4pPr>
            <a:lvl5pPr marL="892175" indent="-179388">
              <a:lnSpc>
                <a:spcPct val="100000"/>
              </a:lnSpc>
              <a:spcAft>
                <a:spcPts val="1200"/>
              </a:spcAft>
              <a:buFont typeface="Arial" charset="0"/>
              <a:buChar char="•"/>
              <a:tabLst/>
              <a:defRPr sz="1800" baseline="0">
                <a:solidFill>
                  <a:schemeClr val="tx1"/>
                </a:solidFill>
                <a:latin typeface="Avenir Book" panose="02000503020000020003" pitchFamily="2" charset="0"/>
              </a:defRPr>
            </a:lvl5pPr>
          </a:lstStyle>
          <a:p>
            <a:pPr lvl="0"/>
            <a:r>
              <a:rPr lang="en-US" noProof="0" dirty="0"/>
              <a:t>Insert text</a:t>
            </a:r>
          </a:p>
        </p:txBody>
      </p:sp>
      <p:sp>
        <p:nvSpPr>
          <p:cNvPr id="11" name="Picture Placeholder 1">
            <a:extLst>
              <a:ext uri="{FF2B5EF4-FFF2-40B4-BE49-F238E27FC236}">
                <a16:creationId xmlns:a16="http://schemas.microsoft.com/office/drawing/2014/main" id="{C51FED20-922F-564D-B1A7-CEC464FADC0D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559260" y="1412877"/>
            <a:ext cx="2520000" cy="2520000"/>
          </a:xfrm>
        </p:spPr>
        <p:txBody>
          <a:bodyPr anchor="t"/>
          <a:lstStyle>
            <a:lvl1pPr algn="l">
              <a:defRPr sz="16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pic>
        <p:nvPicPr>
          <p:cNvPr id="13" name="Picture 8">
            <a:extLst>
              <a:ext uri="{FF2B5EF4-FFF2-40B4-BE49-F238E27FC236}">
                <a16:creationId xmlns:a16="http://schemas.microsoft.com/office/drawing/2014/main" id="{37076D12-374F-3549-9316-CD0DA3AF525B}"/>
              </a:ext>
            </a:extLst>
          </p:cNvPr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0862" y="1160752"/>
            <a:ext cx="1440000" cy="36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1CD6C13-778C-428B-B5B0-95EA66E19E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1384" y="183600"/>
            <a:ext cx="11091600" cy="882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12559824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90">
          <p15:clr>
            <a:srgbClr val="FBAE40"/>
          </p15:clr>
        </p15:guide>
        <p15:guide id="2" pos="347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 Imag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icture Placeholder 8">
            <a:extLst>
              <a:ext uri="{FF2B5EF4-FFF2-40B4-BE49-F238E27FC236}">
                <a16:creationId xmlns:a16="http://schemas.microsoft.com/office/drawing/2014/main" id="{1876FD15-EF95-FC46-9ADB-EF51BD205725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9120336" y="3933056"/>
            <a:ext cx="2520000" cy="2160000"/>
          </a:xfrm>
        </p:spPr>
        <p:txBody>
          <a:bodyPr anchor="t"/>
          <a:lstStyle>
            <a:lvl1pPr algn="l">
              <a:defRPr sz="16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3" name="Picture Placeholder 7">
            <a:extLst>
              <a:ext uri="{FF2B5EF4-FFF2-40B4-BE49-F238E27FC236}">
                <a16:creationId xmlns:a16="http://schemas.microsoft.com/office/drawing/2014/main" id="{10F5147C-F7CB-334D-86C9-C67E37A0EABD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6266644" y="3933157"/>
            <a:ext cx="2520000" cy="2160000"/>
          </a:xfrm>
        </p:spPr>
        <p:txBody>
          <a:bodyPr anchor="t"/>
          <a:lstStyle>
            <a:lvl1pPr algn="l">
              <a:defRPr sz="16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4" name="Picture Placeholder 6">
            <a:extLst>
              <a:ext uri="{FF2B5EF4-FFF2-40B4-BE49-F238E27FC236}">
                <a16:creationId xmlns:a16="http://schemas.microsoft.com/office/drawing/2014/main" id="{3086114F-6458-5349-9206-9855366B4F35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3412952" y="3933056"/>
            <a:ext cx="2520000" cy="2160000"/>
          </a:xfrm>
        </p:spPr>
        <p:txBody>
          <a:bodyPr anchor="t"/>
          <a:lstStyle>
            <a:lvl1pPr algn="l">
              <a:defRPr sz="16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2" name="Picture Placeholder 5">
            <a:extLst>
              <a:ext uri="{FF2B5EF4-FFF2-40B4-BE49-F238E27FC236}">
                <a16:creationId xmlns:a16="http://schemas.microsoft.com/office/drawing/2014/main" id="{FAF2DC92-1E5A-CE4A-AC24-5DBF7E9C3F4A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559260" y="3933157"/>
            <a:ext cx="2520000" cy="2160000"/>
          </a:xfrm>
        </p:spPr>
        <p:txBody>
          <a:bodyPr anchor="t"/>
          <a:lstStyle>
            <a:lvl1pPr algn="l">
              <a:defRPr sz="16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6" name="Picture Placeholder 4">
            <a:extLst>
              <a:ext uri="{FF2B5EF4-FFF2-40B4-BE49-F238E27FC236}">
                <a16:creationId xmlns:a16="http://schemas.microsoft.com/office/drawing/2014/main" id="{F6105FF6-B2D8-1441-96C1-03E3EB68DF46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9120336" y="1412776"/>
            <a:ext cx="2520000" cy="2160000"/>
          </a:xfrm>
        </p:spPr>
        <p:txBody>
          <a:bodyPr anchor="t"/>
          <a:lstStyle>
            <a:lvl1pPr algn="l">
              <a:defRPr sz="16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4" name="Picture Placeholder 3">
            <a:extLst>
              <a:ext uri="{FF2B5EF4-FFF2-40B4-BE49-F238E27FC236}">
                <a16:creationId xmlns:a16="http://schemas.microsoft.com/office/drawing/2014/main" id="{9039642C-98D1-234D-A48D-30945CB8A656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6266644" y="1412877"/>
            <a:ext cx="2520000" cy="2160000"/>
          </a:xfrm>
        </p:spPr>
        <p:txBody>
          <a:bodyPr anchor="t"/>
          <a:lstStyle>
            <a:lvl1pPr algn="l">
              <a:defRPr sz="16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F6E36F89-D928-374B-8410-DC03A4016925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3412952" y="1412776"/>
            <a:ext cx="2520000" cy="2160000"/>
          </a:xfrm>
        </p:spPr>
        <p:txBody>
          <a:bodyPr anchor="t"/>
          <a:lstStyle>
            <a:lvl1pPr algn="l">
              <a:defRPr sz="16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1" name="Picture Placeholder 1">
            <a:extLst>
              <a:ext uri="{FF2B5EF4-FFF2-40B4-BE49-F238E27FC236}">
                <a16:creationId xmlns:a16="http://schemas.microsoft.com/office/drawing/2014/main" id="{05B75FDA-0A35-0241-9AF8-B38876D1728B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559260" y="1412877"/>
            <a:ext cx="2520000" cy="2160000"/>
          </a:xfrm>
        </p:spPr>
        <p:txBody>
          <a:bodyPr anchor="t"/>
          <a:lstStyle>
            <a:lvl1pPr algn="l">
              <a:defRPr sz="16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pic>
        <p:nvPicPr>
          <p:cNvPr id="13" name="Picture 8">
            <a:extLst>
              <a:ext uri="{FF2B5EF4-FFF2-40B4-BE49-F238E27FC236}">
                <a16:creationId xmlns:a16="http://schemas.microsoft.com/office/drawing/2014/main" id="{37076D12-374F-3549-9316-CD0DA3AF525B}"/>
              </a:ext>
            </a:extLst>
          </p:cNvPr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0862" y="1160752"/>
            <a:ext cx="1440000" cy="36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FD4030E-E8DA-4A42-9F12-4E1AD6A70C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1384" y="183600"/>
            <a:ext cx="11091600" cy="882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38764727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90">
          <p15:clr>
            <a:srgbClr val="FBAE40"/>
          </p15:clr>
        </p15:guide>
        <p15:guide id="2" pos="347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with 3 Bubbles and 3 Textbox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3">
            <a:extLst>
              <a:ext uri="{FF2B5EF4-FFF2-40B4-BE49-F238E27FC236}">
                <a16:creationId xmlns:a16="http://schemas.microsoft.com/office/drawing/2014/main" id="{005DF97E-2533-8242-A5E6-CFDA0E60661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33554" y="4521099"/>
            <a:ext cx="3407583" cy="1548093"/>
          </a:xfrm>
          <a:solidFill>
            <a:schemeClr val="bg1">
              <a:lumMod val="95000"/>
            </a:schemeClr>
          </a:solidFill>
        </p:spPr>
        <p:txBody>
          <a:bodyPr lIns="180000" tIns="180000" rIns="180000" bIns="180000">
            <a:noAutofit/>
          </a:bodyPr>
          <a:lstStyle>
            <a:lvl1pPr marL="0" indent="0" algn="ctr">
              <a:lnSpc>
                <a:spcPct val="90000"/>
              </a:lnSpc>
              <a:spcBef>
                <a:spcPts val="1600"/>
              </a:spcBef>
              <a:spcAft>
                <a:spcPts val="800"/>
              </a:spcAft>
              <a:buFontTx/>
              <a:buNone/>
              <a:defRPr sz="16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09570" indent="0">
              <a:buFontTx/>
              <a:buNone/>
              <a:defRPr sz="1600"/>
            </a:lvl2pPr>
            <a:lvl3pPr marL="1219139" indent="0">
              <a:buFontTx/>
              <a:buNone/>
              <a:defRPr sz="1600"/>
            </a:lvl3pPr>
            <a:lvl4pPr marL="1828709" indent="0">
              <a:buFontTx/>
              <a:buNone/>
              <a:defRPr sz="1600"/>
            </a:lvl4pPr>
            <a:lvl5pPr marL="2438278" indent="0">
              <a:buFontTx/>
              <a:buNone/>
              <a:defRPr sz="1600"/>
            </a:lvl5pPr>
          </a:lstStyle>
          <a:p>
            <a:pPr lvl="0"/>
            <a:r>
              <a:rPr lang="en-US" noProof="0" dirty="0"/>
              <a:t>Insert text</a:t>
            </a:r>
          </a:p>
        </p:txBody>
      </p:sp>
      <p:sp>
        <p:nvSpPr>
          <p:cNvPr id="17" name="Oval 3">
            <a:extLst>
              <a:ext uri="{FF2B5EF4-FFF2-40B4-BE49-F238E27FC236}">
                <a16:creationId xmlns:a16="http://schemas.microsoft.com/office/drawing/2014/main" id="{49D87B3D-0CF1-2C4A-AE34-5DB58F9583F5}"/>
              </a:ext>
            </a:extLst>
          </p:cNvPr>
          <p:cNvSpPr/>
          <p:nvPr userDrawn="1"/>
        </p:nvSpPr>
        <p:spPr>
          <a:xfrm>
            <a:off x="9462869" y="3266557"/>
            <a:ext cx="948952" cy="948952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" name="Textplatzhalter 2">
            <a:extLst>
              <a:ext uri="{FF2B5EF4-FFF2-40B4-BE49-F238E27FC236}">
                <a16:creationId xmlns:a16="http://schemas.microsoft.com/office/drawing/2014/main" id="{893F3A66-C06B-AF4D-B8E5-8C3AF4BF161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92208" y="4521099"/>
            <a:ext cx="3407583" cy="1548093"/>
          </a:xfrm>
          <a:solidFill>
            <a:schemeClr val="bg1">
              <a:lumMod val="95000"/>
            </a:schemeClr>
          </a:solidFill>
        </p:spPr>
        <p:txBody>
          <a:bodyPr lIns="180000" tIns="180000" rIns="180000" bIns="180000">
            <a:noAutofit/>
          </a:bodyPr>
          <a:lstStyle>
            <a:lvl1pPr marL="0" indent="0" algn="ctr">
              <a:lnSpc>
                <a:spcPct val="90000"/>
              </a:lnSpc>
              <a:spcBef>
                <a:spcPts val="1600"/>
              </a:spcBef>
              <a:spcAft>
                <a:spcPts val="800"/>
              </a:spcAft>
              <a:buFontTx/>
              <a:buNone/>
              <a:defRPr sz="16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09570" indent="0">
              <a:buFontTx/>
              <a:buNone/>
              <a:defRPr sz="1600"/>
            </a:lvl2pPr>
            <a:lvl3pPr marL="1219139" indent="0">
              <a:buFontTx/>
              <a:buNone/>
              <a:defRPr sz="1600"/>
            </a:lvl3pPr>
            <a:lvl4pPr marL="1828709" indent="0">
              <a:buFontTx/>
              <a:buNone/>
              <a:defRPr sz="1600"/>
            </a:lvl4pPr>
            <a:lvl5pPr marL="2438278" indent="0">
              <a:buFontTx/>
              <a:buNone/>
              <a:defRPr sz="1600"/>
            </a:lvl5pPr>
          </a:lstStyle>
          <a:p>
            <a:pPr lvl="0"/>
            <a:r>
              <a:rPr lang="en-US" noProof="0" dirty="0"/>
              <a:t>Insert text</a:t>
            </a:r>
          </a:p>
        </p:txBody>
      </p:sp>
      <p:sp>
        <p:nvSpPr>
          <p:cNvPr id="16" name="Oval 2">
            <a:extLst>
              <a:ext uri="{FF2B5EF4-FFF2-40B4-BE49-F238E27FC236}">
                <a16:creationId xmlns:a16="http://schemas.microsoft.com/office/drawing/2014/main" id="{885ADDFA-05BC-D346-943A-1AEA9B0E0763}"/>
              </a:ext>
            </a:extLst>
          </p:cNvPr>
          <p:cNvSpPr/>
          <p:nvPr userDrawn="1"/>
        </p:nvSpPr>
        <p:spPr>
          <a:xfrm>
            <a:off x="5621523" y="3266557"/>
            <a:ext cx="948952" cy="948952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Textplatzhalter 1">
            <a:extLst>
              <a:ext uri="{FF2B5EF4-FFF2-40B4-BE49-F238E27FC236}">
                <a16:creationId xmlns:a16="http://schemas.microsoft.com/office/drawing/2014/main" id="{E346A757-DDF6-1245-B097-01AD00ED362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0863" y="4521099"/>
            <a:ext cx="3407583" cy="1548093"/>
          </a:xfrm>
          <a:solidFill>
            <a:schemeClr val="bg1">
              <a:lumMod val="95000"/>
            </a:schemeClr>
          </a:solidFill>
        </p:spPr>
        <p:txBody>
          <a:bodyPr lIns="180000" tIns="180000" rIns="180000" bIns="180000">
            <a:noAutofit/>
          </a:bodyPr>
          <a:lstStyle>
            <a:lvl1pPr marL="0" indent="0" algn="ctr">
              <a:lnSpc>
                <a:spcPct val="90000"/>
              </a:lnSpc>
              <a:spcBef>
                <a:spcPts val="1600"/>
              </a:spcBef>
              <a:spcAft>
                <a:spcPts val="800"/>
              </a:spcAft>
              <a:buFontTx/>
              <a:buNone/>
              <a:defRPr sz="16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09570" indent="0">
              <a:buFontTx/>
              <a:buNone/>
              <a:defRPr sz="1600"/>
            </a:lvl2pPr>
            <a:lvl3pPr marL="1219139" indent="0">
              <a:buFontTx/>
              <a:buNone/>
              <a:defRPr sz="1600"/>
            </a:lvl3pPr>
            <a:lvl4pPr marL="1828709" indent="0">
              <a:buFontTx/>
              <a:buNone/>
              <a:defRPr sz="1600"/>
            </a:lvl4pPr>
            <a:lvl5pPr marL="2438278" indent="0">
              <a:buFontTx/>
              <a:buNone/>
              <a:defRPr sz="1600"/>
            </a:lvl5pPr>
          </a:lstStyle>
          <a:p>
            <a:pPr lvl="0"/>
            <a:r>
              <a:rPr lang="en-US" noProof="0" dirty="0"/>
              <a:t>Insert text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C19D1DFD-4C3D-5D4D-90DB-298AF1F0D82F}"/>
              </a:ext>
            </a:extLst>
          </p:cNvPr>
          <p:cNvSpPr/>
          <p:nvPr userDrawn="1"/>
        </p:nvSpPr>
        <p:spPr>
          <a:xfrm>
            <a:off x="1780178" y="3266557"/>
            <a:ext cx="948952" cy="948952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" name="Picture Placeholder 1">
            <a:extLst>
              <a:ext uri="{FF2B5EF4-FFF2-40B4-BE49-F238E27FC236}">
                <a16:creationId xmlns:a16="http://schemas.microsoft.com/office/drawing/2014/main" id="{4A1AB337-6E6F-F345-BE50-D5ED6C1ADC81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0" y="1412875"/>
            <a:ext cx="12191999" cy="1548093"/>
          </a:xfrm>
        </p:spPr>
        <p:txBody>
          <a:bodyPr anchor="t"/>
          <a:lstStyle>
            <a:lvl1pPr algn="l">
              <a:defRPr sz="16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pic>
        <p:nvPicPr>
          <p:cNvPr id="13" name="Picture 8">
            <a:extLst>
              <a:ext uri="{FF2B5EF4-FFF2-40B4-BE49-F238E27FC236}">
                <a16:creationId xmlns:a16="http://schemas.microsoft.com/office/drawing/2014/main" id="{37076D12-374F-3549-9316-CD0DA3AF525B}"/>
              </a:ext>
            </a:extLst>
          </p:cNvPr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0862" y="1160752"/>
            <a:ext cx="1440000" cy="36000"/>
          </a:xfrm>
          <a:prstGeom prst="rect">
            <a:avLst/>
          </a:prstGeom>
        </p:spPr>
      </p:pic>
      <p:sp>
        <p:nvSpPr>
          <p:cNvPr id="4" name="Titel 3">
            <a:extLst>
              <a:ext uri="{FF2B5EF4-FFF2-40B4-BE49-F238E27FC236}">
                <a16:creationId xmlns:a16="http://schemas.microsoft.com/office/drawing/2014/main" id="{4FC74394-2361-4036-946A-DF935174C3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1384" y="183600"/>
            <a:ext cx="11091600" cy="882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28944044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90">
          <p15:clr>
            <a:srgbClr val="FBAE40"/>
          </p15:clr>
        </p15:guide>
        <p15:guide id="2" pos="347">
          <p15:clr>
            <a:srgbClr val="FBAE4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">
            <a:extLst>
              <a:ext uri="{FF2B5EF4-FFF2-40B4-BE49-F238E27FC236}">
                <a16:creationId xmlns:a16="http://schemas.microsoft.com/office/drawing/2014/main" id="{4A1AB337-6E6F-F345-BE50-D5ED6C1ADC81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550863" y="1412875"/>
            <a:ext cx="11090275" cy="4679950"/>
          </a:xfrm>
        </p:spPr>
        <p:txBody>
          <a:bodyPr anchor="t"/>
          <a:lstStyle>
            <a:lvl1pPr algn="l">
              <a:defRPr sz="1600"/>
            </a:lvl1pPr>
          </a:lstStyle>
          <a:p>
            <a:r>
              <a:rPr lang="en-US" noProof="0" dirty="0"/>
              <a:t>Click icon to add picture</a:t>
            </a:r>
          </a:p>
        </p:txBody>
      </p:sp>
      <p:pic>
        <p:nvPicPr>
          <p:cNvPr id="13" name="Picture 8">
            <a:extLst>
              <a:ext uri="{FF2B5EF4-FFF2-40B4-BE49-F238E27FC236}">
                <a16:creationId xmlns:a16="http://schemas.microsoft.com/office/drawing/2014/main" id="{37076D12-374F-3549-9316-CD0DA3AF525B}"/>
              </a:ext>
            </a:extLst>
          </p:cNvPr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0862" y="1160752"/>
            <a:ext cx="1440000" cy="36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AFDD024-77B8-4F72-9618-EDCF207960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1384" y="183600"/>
            <a:ext cx="11091600" cy="882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12367992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90">
          <p15:clr>
            <a:srgbClr val="FBAE40"/>
          </p15:clr>
        </p15:guide>
        <p15:guide id="2" pos="347">
          <p15:clr>
            <a:srgbClr val="FBAE4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Inform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12C0890-933A-4D88-A6E5-9746C0D05C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1384" y="183600"/>
            <a:ext cx="11091600" cy="882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Edit master title</a:t>
            </a:r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5A0E19B7-C308-40D9-9BCE-A211FEB1AA1C}"/>
              </a:ext>
            </a:extLst>
          </p:cNvPr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0862" y="1160752"/>
            <a:ext cx="1440000" cy="36000"/>
          </a:xfrm>
          <a:prstGeom prst="rect">
            <a:avLst/>
          </a:prstGeom>
        </p:spPr>
      </p:pic>
      <p:sp>
        <p:nvSpPr>
          <p:cNvPr id="4" name="Textplatzhalter 3">
            <a:extLst>
              <a:ext uri="{FF2B5EF4-FFF2-40B4-BE49-F238E27FC236}">
                <a16:creationId xmlns:a16="http://schemas.microsoft.com/office/drawing/2014/main" id="{5E095EDB-7B1C-46FC-BCF4-F6DFB4310A2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66051" y="3387881"/>
            <a:ext cx="2520000" cy="2057343"/>
          </a:xfrm>
          <a:solidFill>
            <a:schemeClr val="bg1">
              <a:lumMod val="95000"/>
            </a:schemeClr>
          </a:solidFill>
        </p:spPr>
        <p:txBody>
          <a:bodyPr lIns="180000" tIns="180000" rIns="180000" bIns="18000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6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09570" indent="0">
              <a:buFontTx/>
              <a:buNone/>
              <a:defRPr sz="1600"/>
            </a:lvl2pPr>
            <a:lvl3pPr marL="1219139" indent="0">
              <a:buFontTx/>
              <a:buNone/>
              <a:defRPr sz="1600"/>
            </a:lvl3pPr>
            <a:lvl4pPr marL="1828709" indent="0">
              <a:buFontTx/>
              <a:buNone/>
              <a:defRPr sz="1600"/>
            </a:lvl4pPr>
            <a:lvl5pPr marL="2438278" indent="0">
              <a:buFontTx/>
              <a:buNone/>
              <a:defRPr sz="1600"/>
            </a:lvl5pPr>
          </a:lstStyle>
          <a:p>
            <a:pPr lvl="0"/>
            <a:r>
              <a:rPr lang="en-US" noProof="0" dirty="0"/>
              <a:t>Insert text</a:t>
            </a:r>
          </a:p>
        </p:txBody>
      </p:sp>
      <p:sp>
        <p:nvSpPr>
          <p:cNvPr id="5" name="Oval 3">
            <a:extLst>
              <a:ext uri="{FF2B5EF4-FFF2-40B4-BE49-F238E27FC236}">
                <a16:creationId xmlns:a16="http://schemas.microsoft.com/office/drawing/2014/main" id="{9333AD54-0688-4827-A3AC-609CE0204B25}"/>
              </a:ext>
            </a:extLst>
          </p:cNvPr>
          <p:cNvSpPr/>
          <p:nvPr userDrawn="1"/>
        </p:nvSpPr>
        <p:spPr>
          <a:xfrm>
            <a:off x="7051575" y="2132856"/>
            <a:ext cx="948952" cy="948952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Textplatzhalter 2">
            <a:extLst>
              <a:ext uri="{FF2B5EF4-FFF2-40B4-BE49-F238E27FC236}">
                <a16:creationId xmlns:a16="http://schemas.microsoft.com/office/drawing/2014/main" id="{D90D96EF-FB24-41D3-9C93-C799AA2A9C5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409118" y="3387881"/>
            <a:ext cx="2520000" cy="2057343"/>
          </a:xfrm>
          <a:solidFill>
            <a:schemeClr val="bg1">
              <a:lumMod val="95000"/>
            </a:schemeClr>
          </a:solidFill>
        </p:spPr>
        <p:txBody>
          <a:bodyPr lIns="180000" tIns="180000" rIns="180000" bIns="18000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6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09570" indent="0">
              <a:buFontTx/>
              <a:buNone/>
              <a:defRPr sz="1600"/>
            </a:lvl2pPr>
            <a:lvl3pPr marL="1219139" indent="0">
              <a:buFontTx/>
              <a:buNone/>
              <a:defRPr sz="1600"/>
            </a:lvl3pPr>
            <a:lvl4pPr marL="1828709" indent="0">
              <a:buFontTx/>
              <a:buNone/>
              <a:defRPr sz="1600"/>
            </a:lvl4pPr>
            <a:lvl5pPr marL="2438278" indent="0">
              <a:buFontTx/>
              <a:buNone/>
              <a:defRPr sz="1600"/>
            </a:lvl5pPr>
          </a:lstStyle>
          <a:p>
            <a:pPr lvl="0"/>
            <a:r>
              <a:rPr lang="en-US" noProof="0" dirty="0"/>
              <a:t>Insert text</a:t>
            </a:r>
          </a:p>
        </p:txBody>
      </p:sp>
      <p:sp>
        <p:nvSpPr>
          <p:cNvPr id="7" name="Oval 2">
            <a:extLst>
              <a:ext uri="{FF2B5EF4-FFF2-40B4-BE49-F238E27FC236}">
                <a16:creationId xmlns:a16="http://schemas.microsoft.com/office/drawing/2014/main" id="{3D51BC07-790E-4188-AD2B-47D993B2BE40}"/>
              </a:ext>
            </a:extLst>
          </p:cNvPr>
          <p:cNvSpPr/>
          <p:nvPr userDrawn="1"/>
        </p:nvSpPr>
        <p:spPr>
          <a:xfrm>
            <a:off x="4194642" y="2132856"/>
            <a:ext cx="948952" cy="948952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Textplatzhalter 1">
            <a:extLst>
              <a:ext uri="{FF2B5EF4-FFF2-40B4-BE49-F238E27FC236}">
                <a16:creationId xmlns:a16="http://schemas.microsoft.com/office/drawing/2014/main" id="{70B96139-F60A-40E9-AA90-E181EC18FB7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1384" y="3387881"/>
            <a:ext cx="2520801" cy="2057343"/>
          </a:xfrm>
          <a:solidFill>
            <a:schemeClr val="bg1">
              <a:lumMod val="95000"/>
            </a:schemeClr>
          </a:solidFill>
        </p:spPr>
        <p:txBody>
          <a:bodyPr lIns="180000" tIns="180000" rIns="180000" bIns="18000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6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09570" indent="0">
              <a:buFontTx/>
              <a:buNone/>
              <a:defRPr sz="1600"/>
            </a:lvl2pPr>
            <a:lvl3pPr marL="1219139" indent="0">
              <a:buFontTx/>
              <a:buNone/>
              <a:defRPr sz="1600"/>
            </a:lvl3pPr>
            <a:lvl4pPr marL="1828709" indent="0">
              <a:buFontTx/>
              <a:buNone/>
              <a:defRPr sz="1600"/>
            </a:lvl4pPr>
            <a:lvl5pPr marL="2438278" indent="0">
              <a:buFontTx/>
              <a:buNone/>
              <a:defRPr sz="1600"/>
            </a:lvl5pPr>
          </a:lstStyle>
          <a:p>
            <a:pPr lvl="0"/>
            <a:r>
              <a:rPr lang="en-US" noProof="0" dirty="0"/>
              <a:t>Insert text</a:t>
            </a:r>
          </a:p>
        </p:txBody>
      </p:sp>
      <p:sp>
        <p:nvSpPr>
          <p:cNvPr id="9" name="Oval 1">
            <a:extLst>
              <a:ext uri="{FF2B5EF4-FFF2-40B4-BE49-F238E27FC236}">
                <a16:creationId xmlns:a16="http://schemas.microsoft.com/office/drawing/2014/main" id="{471B4CFF-8E58-46D3-8506-09EF01B8EEE5}"/>
              </a:ext>
            </a:extLst>
          </p:cNvPr>
          <p:cNvSpPr/>
          <p:nvPr userDrawn="1"/>
        </p:nvSpPr>
        <p:spPr>
          <a:xfrm>
            <a:off x="1337308" y="2132856"/>
            <a:ext cx="948952" cy="948952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Textplatzhalter 3">
            <a:extLst>
              <a:ext uri="{FF2B5EF4-FFF2-40B4-BE49-F238E27FC236}">
                <a16:creationId xmlns:a16="http://schemas.microsoft.com/office/drawing/2014/main" id="{0A62A2C0-3F73-4976-AFA5-4B6B8235946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122984" y="3387881"/>
            <a:ext cx="2520000" cy="2057343"/>
          </a:xfrm>
          <a:solidFill>
            <a:schemeClr val="bg1">
              <a:lumMod val="95000"/>
            </a:schemeClr>
          </a:solidFill>
        </p:spPr>
        <p:txBody>
          <a:bodyPr lIns="180000" tIns="180000" rIns="180000" bIns="18000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6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09570" indent="0">
              <a:buFontTx/>
              <a:buNone/>
              <a:defRPr sz="1600"/>
            </a:lvl2pPr>
            <a:lvl3pPr marL="1219139" indent="0">
              <a:buFontTx/>
              <a:buNone/>
              <a:defRPr sz="1600"/>
            </a:lvl3pPr>
            <a:lvl4pPr marL="1828709" indent="0">
              <a:buFontTx/>
              <a:buNone/>
              <a:defRPr sz="1600"/>
            </a:lvl4pPr>
            <a:lvl5pPr marL="2438278" indent="0">
              <a:buFontTx/>
              <a:buNone/>
              <a:defRPr sz="1600"/>
            </a:lvl5pPr>
          </a:lstStyle>
          <a:p>
            <a:pPr lvl="0"/>
            <a:r>
              <a:rPr lang="en-US" noProof="0" dirty="0"/>
              <a:t>Insert text</a:t>
            </a:r>
          </a:p>
        </p:txBody>
      </p:sp>
      <p:sp>
        <p:nvSpPr>
          <p:cNvPr id="11" name="Oval 3">
            <a:extLst>
              <a:ext uri="{FF2B5EF4-FFF2-40B4-BE49-F238E27FC236}">
                <a16:creationId xmlns:a16="http://schemas.microsoft.com/office/drawing/2014/main" id="{2E530B99-7497-4782-818B-B583EE1DA7AE}"/>
              </a:ext>
            </a:extLst>
          </p:cNvPr>
          <p:cNvSpPr/>
          <p:nvPr userDrawn="1"/>
        </p:nvSpPr>
        <p:spPr>
          <a:xfrm>
            <a:off x="9908508" y="2132856"/>
            <a:ext cx="948952" cy="948952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A926134B-8E87-4A87-82A1-0ED82399C93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03533" y="2336521"/>
            <a:ext cx="420915" cy="574908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712C0E25-90B1-4AD5-AD1E-66DADB59275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99725" y="2352547"/>
            <a:ext cx="338785" cy="533843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36438E4E-E4E2-465F-88B1-1D7F140D906C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243730" y="2429543"/>
            <a:ext cx="564641" cy="379850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9E19EB6E-9BFF-414E-8575-EBC9A4FD0335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100663" y="2325011"/>
            <a:ext cx="564642" cy="564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28887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nal Slide with Backgroundimage English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7B4F4BC6-38FF-6D44-86CB-A1C7547CE936}"/>
              </a:ext>
            </a:extLst>
          </p:cNvPr>
          <p:cNvSpPr/>
          <p:nvPr userDrawn="1"/>
        </p:nvSpPr>
        <p:spPr>
          <a:xfrm>
            <a:off x="4439816" y="4509120"/>
            <a:ext cx="3240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www.avl.com</a:t>
            </a:r>
          </a:p>
        </p:txBody>
      </p:sp>
      <p:sp>
        <p:nvSpPr>
          <p:cNvPr id="15" name="txt_SecurityLevel">
            <a:extLst>
              <a:ext uri="{FF2B5EF4-FFF2-40B4-BE49-F238E27FC236}">
                <a16:creationId xmlns:a16="http://schemas.microsoft.com/office/drawing/2014/main" id="{2C04D41F-A36B-124F-B1FA-2681CD48980D}"/>
              </a:ext>
            </a:extLst>
          </p:cNvPr>
          <p:cNvSpPr txBox="1">
            <a:spLocks/>
          </p:cNvSpPr>
          <p:nvPr userDrawn="1"/>
        </p:nvSpPr>
        <p:spPr>
          <a:xfrm>
            <a:off x="10571659" y="6486200"/>
            <a:ext cx="512961" cy="153888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>
                <a:solidFill>
                  <a:schemeClr val="bg1"/>
                </a:solidFill>
                <a:latin typeface="+mn-lt"/>
              </a:rPr>
              <a:t>Internal</a:t>
            </a:r>
            <a:endParaRPr lang="en-US" sz="1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06DA23D-E56E-F849-A442-40F6806721EF}"/>
              </a:ext>
            </a:extLst>
          </p:cNvPr>
          <p:cNvSpPr/>
          <p:nvPr userDrawn="1"/>
        </p:nvSpPr>
        <p:spPr>
          <a:xfrm>
            <a:off x="10571659" y="6777384"/>
            <a:ext cx="767838" cy="10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9">
            <a:extLst>
              <a:ext uri="{FF2B5EF4-FFF2-40B4-BE49-F238E27FC236}">
                <a16:creationId xmlns:a16="http://schemas.microsoft.com/office/drawing/2014/main" id="{4B13E932-EC54-4884-97B7-16E49CA078C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9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74800" y="2959200"/>
            <a:ext cx="3240000" cy="1411717"/>
          </a:xfrm>
          <a:prstGeom prst="rect">
            <a:avLst/>
          </a:prstGeom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BAD0A525-E15B-4D2E-BCA3-3436E50C5502}"/>
              </a:ext>
            </a:extLst>
          </p:cNvPr>
          <p:cNvSpPr/>
          <p:nvPr userDrawn="1"/>
        </p:nvSpPr>
        <p:spPr>
          <a:xfrm>
            <a:off x="2926800" y="1555200"/>
            <a:ext cx="6337300" cy="72000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0" rIns="0" bIns="0" rtlCol="0" anchor="t" anchorCtr="0"/>
          <a:lstStyle/>
          <a:p>
            <a:pPr algn="ctr"/>
            <a:r>
              <a:rPr lang="en-US" sz="420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03141825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Final Slide with Backgroundimage English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xt_SecurityLevel">
            <a:extLst>
              <a:ext uri="{FF2B5EF4-FFF2-40B4-BE49-F238E27FC236}">
                <a16:creationId xmlns:a16="http://schemas.microsoft.com/office/drawing/2014/main" id="{CE07761F-8075-594B-B2AC-409FB81BC59C}"/>
              </a:ext>
            </a:extLst>
          </p:cNvPr>
          <p:cNvSpPr txBox="1">
            <a:spLocks/>
          </p:cNvSpPr>
          <p:nvPr userDrawn="1"/>
        </p:nvSpPr>
        <p:spPr>
          <a:xfrm>
            <a:off x="10571659" y="6486200"/>
            <a:ext cx="512961" cy="153888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>
                <a:solidFill>
                  <a:schemeClr val="bg1"/>
                </a:solidFill>
                <a:latin typeface="+mn-lt"/>
              </a:rPr>
              <a:t>Internal</a:t>
            </a:r>
            <a:endParaRPr lang="en-US" sz="1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F846C6A-DA4D-6348-A390-91D12404C272}"/>
              </a:ext>
            </a:extLst>
          </p:cNvPr>
          <p:cNvSpPr/>
          <p:nvPr userDrawn="1"/>
        </p:nvSpPr>
        <p:spPr>
          <a:xfrm>
            <a:off x="10571659" y="6777384"/>
            <a:ext cx="767838" cy="10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0DDC688-0A08-174B-9223-07D60B36E623}"/>
              </a:ext>
            </a:extLst>
          </p:cNvPr>
          <p:cNvSpPr/>
          <p:nvPr userDrawn="1"/>
        </p:nvSpPr>
        <p:spPr>
          <a:xfrm>
            <a:off x="4439816" y="4509120"/>
            <a:ext cx="3240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www.avl.com</a:t>
            </a:r>
          </a:p>
        </p:txBody>
      </p:sp>
      <p:pic>
        <p:nvPicPr>
          <p:cNvPr id="8" name="Picture 9">
            <a:extLst>
              <a:ext uri="{FF2B5EF4-FFF2-40B4-BE49-F238E27FC236}">
                <a16:creationId xmlns:a16="http://schemas.microsoft.com/office/drawing/2014/main" id="{3FDC8665-1AB9-4378-8A59-B3A53D699BE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9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74800" y="2959200"/>
            <a:ext cx="3240000" cy="1411717"/>
          </a:xfrm>
          <a:prstGeom prst="rect">
            <a:avLst/>
          </a:prstGeom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C73710FB-DBA0-43BD-8D16-A05D7D9D2126}"/>
              </a:ext>
            </a:extLst>
          </p:cNvPr>
          <p:cNvSpPr/>
          <p:nvPr userDrawn="1"/>
        </p:nvSpPr>
        <p:spPr>
          <a:xfrm>
            <a:off x="2926800" y="1555200"/>
            <a:ext cx="6337300" cy="72000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0" rIns="0" bIns="0" rtlCol="0" anchor="t" anchorCtr="0"/>
          <a:lstStyle/>
          <a:p>
            <a:pPr algn="ctr"/>
            <a:r>
              <a:rPr lang="en-US" sz="420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960516345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Final Slide with Backgroundimage English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xt_SecurityLevel">
            <a:extLst>
              <a:ext uri="{FF2B5EF4-FFF2-40B4-BE49-F238E27FC236}">
                <a16:creationId xmlns:a16="http://schemas.microsoft.com/office/drawing/2014/main" id="{6002A4E0-7846-2048-A59A-AC79A0A012D4}"/>
              </a:ext>
            </a:extLst>
          </p:cNvPr>
          <p:cNvSpPr txBox="1">
            <a:spLocks/>
          </p:cNvSpPr>
          <p:nvPr userDrawn="1"/>
        </p:nvSpPr>
        <p:spPr>
          <a:xfrm>
            <a:off x="10571659" y="6486200"/>
            <a:ext cx="512961" cy="153888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>
                <a:solidFill>
                  <a:schemeClr val="bg1"/>
                </a:solidFill>
                <a:latin typeface="+mn-lt"/>
              </a:rPr>
              <a:t>Internal</a:t>
            </a:r>
            <a:endParaRPr lang="en-US" sz="1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8F5EB9B-DFD3-F247-8AAE-D6B244D90622}"/>
              </a:ext>
            </a:extLst>
          </p:cNvPr>
          <p:cNvSpPr/>
          <p:nvPr userDrawn="1"/>
        </p:nvSpPr>
        <p:spPr>
          <a:xfrm>
            <a:off x="10571659" y="6777384"/>
            <a:ext cx="767838" cy="10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13C27F4-415B-8A4E-8B8E-A624B9EE4853}"/>
              </a:ext>
            </a:extLst>
          </p:cNvPr>
          <p:cNvSpPr/>
          <p:nvPr userDrawn="1"/>
        </p:nvSpPr>
        <p:spPr>
          <a:xfrm>
            <a:off x="4439816" y="4509120"/>
            <a:ext cx="3240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www.avl.com</a:t>
            </a:r>
          </a:p>
        </p:txBody>
      </p:sp>
      <p:pic>
        <p:nvPicPr>
          <p:cNvPr id="8" name="Picture 9">
            <a:extLst>
              <a:ext uri="{FF2B5EF4-FFF2-40B4-BE49-F238E27FC236}">
                <a16:creationId xmlns:a16="http://schemas.microsoft.com/office/drawing/2014/main" id="{56A94198-E068-4F8F-8975-A2ED469CC39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9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74800" y="2959200"/>
            <a:ext cx="3240000" cy="1411717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6B54ED7D-53DA-49CE-BD46-5234992396A2}"/>
              </a:ext>
            </a:extLst>
          </p:cNvPr>
          <p:cNvSpPr/>
          <p:nvPr userDrawn="1"/>
        </p:nvSpPr>
        <p:spPr>
          <a:xfrm>
            <a:off x="2926800" y="1555200"/>
            <a:ext cx="6337300" cy="72000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0" rIns="0" bIns="0" rtlCol="0" anchor="t" anchorCtr="0"/>
          <a:lstStyle/>
          <a:p>
            <a:pPr algn="ctr"/>
            <a:r>
              <a:rPr lang="en-US" sz="420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622903908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Final Slide with Backgroundimage English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xt_SecurityLevel">
            <a:extLst>
              <a:ext uri="{FF2B5EF4-FFF2-40B4-BE49-F238E27FC236}">
                <a16:creationId xmlns:a16="http://schemas.microsoft.com/office/drawing/2014/main" id="{64AC22A3-6538-2744-ACBD-4EECEFDDFCFE}"/>
              </a:ext>
            </a:extLst>
          </p:cNvPr>
          <p:cNvSpPr txBox="1">
            <a:spLocks/>
          </p:cNvSpPr>
          <p:nvPr userDrawn="1"/>
        </p:nvSpPr>
        <p:spPr>
          <a:xfrm>
            <a:off x="10571659" y="6486200"/>
            <a:ext cx="512961" cy="153888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>
                <a:solidFill>
                  <a:schemeClr val="bg1"/>
                </a:solidFill>
                <a:latin typeface="+mn-lt"/>
              </a:rPr>
              <a:t>Internal</a:t>
            </a:r>
            <a:endParaRPr lang="en-US" sz="1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D96985B-F13E-1B47-A7C0-FCC7B18EE6EC}"/>
              </a:ext>
            </a:extLst>
          </p:cNvPr>
          <p:cNvSpPr/>
          <p:nvPr userDrawn="1"/>
        </p:nvSpPr>
        <p:spPr>
          <a:xfrm>
            <a:off x="10571659" y="6777384"/>
            <a:ext cx="767838" cy="10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57927E9-A12F-BE49-ADE4-0BFE3502D6B3}"/>
              </a:ext>
            </a:extLst>
          </p:cNvPr>
          <p:cNvSpPr/>
          <p:nvPr userDrawn="1"/>
        </p:nvSpPr>
        <p:spPr>
          <a:xfrm>
            <a:off x="4439816" y="4509120"/>
            <a:ext cx="3240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www.avl.com</a:t>
            </a:r>
          </a:p>
        </p:txBody>
      </p:sp>
      <p:pic>
        <p:nvPicPr>
          <p:cNvPr id="8" name="Picture 9">
            <a:extLst>
              <a:ext uri="{FF2B5EF4-FFF2-40B4-BE49-F238E27FC236}">
                <a16:creationId xmlns:a16="http://schemas.microsoft.com/office/drawing/2014/main" id="{A5AEB800-205E-4850-A299-590128CCA11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9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74800" y="2959200"/>
            <a:ext cx="3240000" cy="1411717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B7251281-4B05-4260-A2CD-D9560A4C43BA}"/>
              </a:ext>
            </a:extLst>
          </p:cNvPr>
          <p:cNvSpPr/>
          <p:nvPr userDrawn="1"/>
        </p:nvSpPr>
        <p:spPr>
          <a:xfrm>
            <a:off x="2926800" y="1555200"/>
            <a:ext cx="6337300" cy="72000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0" rIns="0" bIns="0" rtlCol="0" anchor="t" anchorCtr="0"/>
          <a:lstStyle/>
          <a:p>
            <a:pPr algn="ctr"/>
            <a:r>
              <a:rPr lang="en-US" sz="420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3230634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platzhalter 4">
            <a:extLst>
              <a:ext uri="{FF2B5EF4-FFF2-40B4-BE49-F238E27FC236}">
                <a16:creationId xmlns:a16="http://schemas.microsoft.com/office/drawing/2014/main" id="{6D109ACD-70AB-724C-ABCF-E36C7CB37EF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550800" y="4921118"/>
            <a:ext cx="720000" cy="720000"/>
          </a:xfrm>
          <a:prstGeom prst="flowChartConnector">
            <a:avLst/>
          </a:prstGeom>
          <a:solidFill>
            <a:schemeClr val="bg1">
              <a:lumMod val="95000"/>
            </a:schemeClr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Font typeface="+mj-lt"/>
              <a:buNone/>
              <a:defRPr sz="1800" b="1" cap="none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09570" indent="0">
              <a:buFontTx/>
              <a:buNone/>
              <a:defRPr/>
            </a:lvl2pPr>
            <a:lvl3pPr marL="1219139" indent="0">
              <a:buFontTx/>
              <a:buNone/>
              <a:defRPr/>
            </a:lvl3pPr>
            <a:lvl4pPr marL="1828709" indent="0">
              <a:buFontTx/>
              <a:buNone/>
              <a:defRPr/>
            </a:lvl4pPr>
            <a:lvl5pPr marL="2438278" indent="0">
              <a:buFontTx/>
              <a:buNone/>
              <a:defRPr/>
            </a:lvl5pPr>
          </a:lstStyle>
          <a:p>
            <a:pPr lvl="0"/>
            <a:r>
              <a:rPr lang="en-US" dirty="0"/>
              <a:t>4</a:t>
            </a:r>
          </a:p>
        </p:txBody>
      </p:sp>
      <p:sp>
        <p:nvSpPr>
          <p:cNvPr id="35" name="Textplatzhalter 3">
            <a:extLst>
              <a:ext uri="{FF2B5EF4-FFF2-40B4-BE49-F238E27FC236}">
                <a16:creationId xmlns:a16="http://schemas.microsoft.com/office/drawing/2014/main" id="{7D35D1B4-226F-6848-9D70-8F48208C0EB2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50800" y="3847682"/>
            <a:ext cx="720000" cy="720000"/>
          </a:xfrm>
          <a:prstGeom prst="flowChartConnector">
            <a:avLst/>
          </a:prstGeom>
          <a:solidFill>
            <a:schemeClr val="bg1">
              <a:lumMod val="95000"/>
            </a:schemeClr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Font typeface="+mj-lt"/>
              <a:buNone/>
              <a:defRPr sz="1800" b="1" cap="none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09570" indent="0">
              <a:buFontTx/>
              <a:buNone/>
              <a:defRPr/>
            </a:lvl2pPr>
            <a:lvl3pPr marL="1219139" indent="0">
              <a:buFontTx/>
              <a:buNone/>
              <a:defRPr/>
            </a:lvl3pPr>
            <a:lvl4pPr marL="1828709" indent="0">
              <a:buFontTx/>
              <a:buNone/>
              <a:defRPr/>
            </a:lvl4pPr>
            <a:lvl5pPr marL="2438278" indent="0">
              <a:buFontTx/>
              <a:buNone/>
              <a:defRPr/>
            </a:lvl5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33" name="Textplatzhalter 2">
            <a:extLst>
              <a:ext uri="{FF2B5EF4-FFF2-40B4-BE49-F238E27FC236}">
                <a16:creationId xmlns:a16="http://schemas.microsoft.com/office/drawing/2014/main" id="{9F3A506C-7A9C-AC44-B6E3-77D778089345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550800" y="2774245"/>
            <a:ext cx="720000" cy="720000"/>
          </a:xfrm>
          <a:prstGeom prst="flowChartConnector">
            <a:avLst/>
          </a:prstGeom>
          <a:solidFill>
            <a:schemeClr val="bg1">
              <a:lumMod val="95000"/>
            </a:schemeClr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Font typeface="+mj-lt"/>
              <a:buNone/>
              <a:defRPr sz="1800" b="1" cap="none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09570" indent="0">
              <a:buFontTx/>
              <a:buNone/>
              <a:defRPr/>
            </a:lvl2pPr>
            <a:lvl3pPr marL="1219139" indent="0">
              <a:buFontTx/>
              <a:buNone/>
              <a:defRPr/>
            </a:lvl3pPr>
            <a:lvl4pPr marL="1828709" indent="0">
              <a:buFontTx/>
              <a:buNone/>
              <a:defRPr/>
            </a:lvl4pPr>
            <a:lvl5pPr marL="2438278" indent="0">
              <a:buFontTx/>
              <a:buNone/>
              <a:defRPr/>
            </a:lvl5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16" name="Textplatzhalter 1.2">
            <a:extLst>
              <a:ext uri="{FF2B5EF4-FFF2-40B4-BE49-F238E27FC236}">
                <a16:creationId xmlns:a16="http://schemas.microsoft.com/office/drawing/2014/main" id="{C696809A-C38E-7847-A394-1EB1E9FCC0C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703511" y="2284522"/>
            <a:ext cx="9937104" cy="51575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1400" b="0" cap="none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09570" indent="0">
              <a:buFontTx/>
              <a:buNone/>
              <a:defRPr/>
            </a:lvl2pPr>
            <a:lvl3pPr marL="1219139" indent="0">
              <a:buFontTx/>
              <a:buNone/>
              <a:defRPr/>
            </a:lvl3pPr>
            <a:lvl4pPr marL="1828709" indent="0">
              <a:buFontTx/>
              <a:buNone/>
              <a:defRPr/>
            </a:lvl4pPr>
            <a:lvl5pPr marL="2438278" indent="0">
              <a:buFontTx/>
              <a:buNone/>
              <a:defRPr/>
            </a:lvl5pPr>
          </a:lstStyle>
          <a:p>
            <a:pPr lvl="0"/>
            <a:r>
              <a:rPr lang="en-US" dirty="0"/>
              <a:t>Insert title here</a:t>
            </a:r>
          </a:p>
        </p:txBody>
      </p:sp>
      <p:sp>
        <p:nvSpPr>
          <p:cNvPr id="12" name="Textplatzhalter 1.1">
            <a:extLst>
              <a:ext uri="{FF2B5EF4-FFF2-40B4-BE49-F238E27FC236}">
                <a16:creationId xmlns:a16="http://schemas.microsoft.com/office/drawing/2014/main" id="{AA85F2DF-ACC8-1648-B318-2812EDDA860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703511" y="1942802"/>
            <a:ext cx="9937104" cy="236013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>
              <a:buFontTx/>
              <a:buNone/>
              <a:defRPr sz="1800" b="1" cap="none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09570" indent="0">
              <a:buFontTx/>
              <a:buNone/>
              <a:defRPr/>
            </a:lvl2pPr>
            <a:lvl3pPr marL="1219139" indent="0">
              <a:buFontTx/>
              <a:buNone/>
              <a:defRPr/>
            </a:lvl3pPr>
            <a:lvl4pPr marL="1828709" indent="0">
              <a:buFontTx/>
              <a:buNone/>
              <a:defRPr/>
            </a:lvl4pPr>
            <a:lvl5pPr marL="2438278" indent="0">
              <a:buFontTx/>
              <a:buNone/>
              <a:defRPr/>
            </a:lvl5pPr>
          </a:lstStyle>
          <a:p>
            <a:pPr lvl="0"/>
            <a:r>
              <a:rPr lang="en-US" dirty="0"/>
              <a:t>Insert title </a:t>
            </a:r>
            <a:r>
              <a:rPr lang="en-US" noProof="0" dirty="0"/>
              <a:t>here</a:t>
            </a:r>
          </a:p>
        </p:txBody>
      </p:sp>
      <p:sp>
        <p:nvSpPr>
          <p:cNvPr id="23" name="Textplatzhalter 1">
            <a:extLst>
              <a:ext uri="{FF2B5EF4-FFF2-40B4-BE49-F238E27FC236}">
                <a16:creationId xmlns:a16="http://schemas.microsoft.com/office/drawing/2014/main" id="{9D6B87CA-8968-7440-AE0A-F5F27FAD4CC2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550800" y="1700808"/>
            <a:ext cx="720000" cy="720000"/>
          </a:xfrm>
          <a:prstGeom prst="flowChartConnector">
            <a:avLst/>
          </a:prstGeom>
          <a:solidFill>
            <a:schemeClr val="bg1">
              <a:lumMod val="95000"/>
            </a:schemeClr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Font typeface="+mj-lt"/>
              <a:buNone/>
              <a:defRPr sz="1800" b="1" cap="none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09570" indent="0">
              <a:buFontTx/>
              <a:buNone/>
              <a:defRPr/>
            </a:lvl2pPr>
            <a:lvl3pPr marL="1219139" indent="0">
              <a:buFontTx/>
              <a:buNone/>
              <a:defRPr/>
            </a:lvl3pPr>
            <a:lvl4pPr marL="1828709" indent="0">
              <a:buFontTx/>
              <a:buNone/>
              <a:defRPr/>
            </a:lvl4pPr>
            <a:lvl5pPr marL="2438278" indent="0">
              <a:buFontTx/>
              <a:buNone/>
              <a:defRPr/>
            </a:lvl5pPr>
          </a:lstStyle>
          <a:p>
            <a:pPr lvl="0"/>
            <a:r>
              <a:rPr lang="en-US" dirty="0"/>
              <a:t>1</a:t>
            </a:r>
          </a:p>
        </p:txBody>
      </p:sp>
      <p:pic>
        <p:nvPicPr>
          <p:cNvPr id="14" name="Picture 8">
            <a:extLst>
              <a:ext uri="{FF2B5EF4-FFF2-40B4-BE49-F238E27FC236}">
                <a16:creationId xmlns:a16="http://schemas.microsoft.com/office/drawing/2014/main" id="{000DD450-6575-1E45-8541-DA0D35514069}"/>
              </a:ext>
            </a:extLst>
          </p:cNvPr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0862" y="1160752"/>
            <a:ext cx="1440000" cy="36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EDC9A06-3DF9-4FAD-9D81-C7E1A77067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1384" y="183600"/>
            <a:ext cx="11091600" cy="882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Edit master title</a:t>
            </a:r>
          </a:p>
        </p:txBody>
      </p:sp>
      <p:sp>
        <p:nvSpPr>
          <p:cNvPr id="24" name="Textplatzhalter 1.2">
            <a:extLst>
              <a:ext uri="{FF2B5EF4-FFF2-40B4-BE49-F238E27FC236}">
                <a16:creationId xmlns:a16="http://schemas.microsoft.com/office/drawing/2014/main" id="{015783C9-682B-441A-9CF1-F4CD6BF6E55A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703511" y="3358550"/>
            <a:ext cx="9937104" cy="51575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1400" b="0" cap="none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09570" indent="0">
              <a:buFontTx/>
              <a:buNone/>
              <a:defRPr/>
            </a:lvl2pPr>
            <a:lvl3pPr marL="1219139" indent="0">
              <a:buFontTx/>
              <a:buNone/>
              <a:defRPr/>
            </a:lvl3pPr>
            <a:lvl4pPr marL="1828709" indent="0">
              <a:buFontTx/>
              <a:buNone/>
              <a:defRPr/>
            </a:lvl4pPr>
            <a:lvl5pPr marL="2438278" indent="0">
              <a:buFontTx/>
              <a:buNone/>
              <a:defRPr/>
            </a:lvl5pPr>
          </a:lstStyle>
          <a:p>
            <a:pPr lvl="0"/>
            <a:r>
              <a:rPr lang="en-US" dirty="0"/>
              <a:t>Insert title here</a:t>
            </a:r>
          </a:p>
        </p:txBody>
      </p:sp>
      <p:sp>
        <p:nvSpPr>
          <p:cNvPr id="25" name="Textplatzhalter 1.1">
            <a:extLst>
              <a:ext uri="{FF2B5EF4-FFF2-40B4-BE49-F238E27FC236}">
                <a16:creationId xmlns:a16="http://schemas.microsoft.com/office/drawing/2014/main" id="{A79A032B-500F-4C73-B003-3C7BC637CFF6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1703511" y="3016830"/>
            <a:ext cx="9937104" cy="236013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>
              <a:buFontTx/>
              <a:buNone/>
              <a:defRPr sz="1800" b="1" cap="none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09570" indent="0">
              <a:buFontTx/>
              <a:buNone/>
              <a:defRPr/>
            </a:lvl2pPr>
            <a:lvl3pPr marL="1219139" indent="0">
              <a:buFontTx/>
              <a:buNone/>
              <a:defRPr/>
            </a:lvl3pPr>
            <a:lvl4pPr marL="1828709" indent="0">
              <a:buFontTx/>
              <a:buNone/>
              <a:defRPr/>
            </a:lvl4pPr>
            <a:lvl5pPr marL="2438278" indent="0">
              <a:buFontTx/>
              <a:buNone/>
              <a:defRPr/>
            </a:lvl5pPr>
          </a:lstStyle>
          <a:p>
            <a:pPr lvl="0"/>
            <a:r>
              <a:rPr lang="en-US" dirty="0"/>
              <a:t>Insert title </a:t>
            </a:r>
            <a:r>
              <a:rPr lang="en-US" noProof="0" dirty="0"/>
              <a:t>here</a:t>
            </a:r>
          </a:p>
        </p:txBody>
      </p:sp>
      <p:sp>
        <p:nvSpPr>
          <p:cNvPr id="26" name="Textplatzhalter 1.2">
            <a:extLst>
              <a:ext uri="{FF2B5EF4-FFF2-40B4-BE49-F238E27FC236}">
                <a16:creationId xmlns:a16="http://schemas.microsoft.com/office/drawing/2014/main" id="{40F6D00F-F0A8-4169-B6C4-BE973712593C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1703511" y="4432344"/>
            <a:ext cx="9937104" cy="51575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1400" b="0" cap="none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09570" indent="0">
              <a:buFontTx/>
              <a:buNone/>
              <a:defRPr/>
            </a:lvl2pPr>
            <a:lvl3pPr marL="1219139" indent="0">
              <a:buFontTx/>
              <a:buNone/>
              <a:defRPr/>
            </a:lvl3pPr>
            <a:lvl4pPr marL="1828709" indent="0">
              <a:buFontTx/>
              <a:buNone/>
              <a:defRPr/>
            </a:lvl4pPr>
            <a:lvl5pPr marL="2438278" indent="0">
              <a:buFontTx/>
              <a:buNone/>
              <a:defRPr/>
            </a:lvl5pPr>
          </a:lstStyle>
          <a:p>
            <a:pPr lvl="0"/>
            <a:r>
              <a:rPr lang="en-US" dirty="0"/>
              <a:t>Insert title here</a:t>
            </a:r>
          </a:p>
        </p:txBody>
      </p:sp>
      <p:sp>
        <p:nvSpPr>
          <p:cNvPr id="27" name="Textplatzhalter 1.1">
            <a:extLst>
              <a:ext uri="{FF2B5EF4-FFF2-40B4-BE49-F238E27FC236}">
                <a16:creationId xmlns:a16="http://schemas.microsoft.com/office/drawing/2014/main" id="{AF84CBD9-7652-4E6A-9353-DF96C1425CE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1703511" y="4090624"/>
            <a:ext cx="9937104" cy="236013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>
              <a:buFontTx/>
              <a:buNone/>
              <a:defRPr sz="1800" b="1" cap="none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09570" indent="0">
              <a:buFontTx/>
              <a:buNone/>
              <a:defRPr/>
            </a:lvl2pPr>
            <a:lvl3pPr marL="1219139" indent="0">
              <a:buFontTx/>
              <a:buNone/>
              <a:defRPr/>
            </a:lvl3pPr>
            <a:lvl4pPr marL="1828709" indent="0">
              <a:buFontTx/>
              <a:buNone/>
              <a:defRPr/>
            </a:lvl4pPr>
            <a:lvl5pPr marL="2438278" indent="0">
              <a:buFontTx/>
              <a:buNone/>
              <a:defRPr/>
            </a:lvl5pPr>
          </a:lstStyle>
          <a:p>
            <a:pPr lvl="0"/>
            <a:r>
              <a:rPr lang="en-US" dirty="0"/>
              <a:t>Insert title </a:t>
            </a:r>
            <a:r>
              <a:rPr lang="en-US" noProof="0" dirty="0"/>
              <a:t>here</a:t>
            </a:r>
          </a:p>
        </p:txBody>
      </p:sp>
      <p:sp>
        <p:nvSpPr>
          <p:cNvPr id="28" name="Textplatzhalter 1.2">
            <a:extLst>
              <a:ext uri="{FF2B5EF4-FFF2-40B4-BE49-F238E27FC236}">
                <a16:creationId xmlns:a16="http://schemas.microsoft.com/office/drawing/2014/main" id="{79E58717-55B5-4F49-BF92-B33F60B68D70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703511" y="5508851"/>
            <a:ext cx="9937104" cy="51575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1400" b="0" cap="none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09570" indent="0">
              <a:buFontTx/>
              <a:buNone/>
              <a:defRPr/>
            </a:lvl2pPr>
            <a:lvl3pPr marL="1219139" indent="0">
              <a:buFontTx/>
              <a:buNone/>
              <a:defRPr/>
            </a:lvl3pPr>
            <a:lvl4pPr marL="1828709" indent="0">
              <a:buFontTx/>
              <a:buNone/>
              <a:defRPr/>
            </a:lvl4pPr>
            <a:lvl5pPr marL="2438278" indent="0">
              <a:buFontTx/>
              <a:buNone/>
              <a:defRPr/>
            </a:lvl5pPr>
          </a:lstStyle>
          <a:p>
            <a:pPr lvl="0"/>
            <a:r>
              <a:rPr lang="en-US" dirty="0"/>
              <a:t>Insert title here</a:t>
            </a:r>
          </a:p>
        </p:txBody>
      </p:sp>
      <p:sp>
        <p:nvSpPr>
          <p:cNvPr id="29" name="Textplatzhalter 1.1">
            <a:extLst>
              <a:ext uri="{FF2B5EF4-FFF2-40B4-BE49-F238E27FC236}">
                <a16:creationId xmlns:a16="http://schemas.microsoft.com/office/drawing/2014/main" id="{C2EB1E4F-1570-4F9C-B8BA-C53AFB92176B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1703511" y="5167131"/>
            <a:ext cx="9937104" cy="236013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>
              <a:buFontTx/>
              <a:buNone/>
              <a:defRPr sz="1800" b="1" cap="none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09570" indent="0">
              <a:buFontTx/>
              <a:buNone/>
              <a:defRPr/>
            </a:lvl2pPr>
            <a:lvl3pPr marL="1219139" indent="0">
              <a:buFontTx/>
              <a:buNone/>
              <a:defRPr/>
            </a:lvl3pPr>
            <a:lvl4pPr marL="1828709" indent="0">
              <a:buFontTx/>
              <a:buNone/>
              <a:defRPr/>
            </a:lvl4pPr>
            <a:lvl5pPr marL="2438278" indent="0">
              <a:buFontTx/>
              <a:buNone/>
              <a:defRPr/>
            </a:lvl5pPr>
          </a:lstStyle>
          <a:p>
            <a:pPr lvl="0"/>
            <a:r>
              <a:rPr lang="en-US" dirty="0"/>
              <a:t>Insert title </a:t>
            </a:r>
            <a:r>
              <a:rPr lang="en-US" noProof="0" dirty="0"/>
              <a:t>here</a:t>
            </a:r>
          </a:p>
        </p:txBody>
      </p:sp>
    </p:spTree>
    <p:extLst>
      <p:ext uri="{BB962C8B-B14F-4D97-AF65-F5344CB8AC3E}">
        <p14:creationId xmlns:p14="http://schemas.microsoft.com/office/powerpoint/2010/main" val="30377207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47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7894EDF-3F29-4A9C-83C7-ADDDB043AE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1384" y="183600"/>
            <a:ext cx="11091600" cy="882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Edit master title</a:t>
            </a:r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93188B6D-9B1E-438B-99FF-FA2C74633E14}"/>
              </a:ext>
            </a:extLst>
          </p:cNvPr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0862" y="1160752"/>
            <a:ext cx="1440000" cy="36000"/>
          </a:xfrm>
          <a:prstGeom prst="rect">
            <a:avLst/>
          </a:prstGeom>
        </p:spPr>
      </p:pic>
      <p:sp>
        <p:nvSpPr>
          <p:cNvPr id="64" name="Textplatzhalter 4">
            <a:extLst>
              <a:ext uri="{FF2B5EF4-FFF2-40B4-BE49-F238E27FC236}">
                <a16:creationId xmlns:a16="http://schemas.microsoft.com/office/drawing/2014/main" id="{FFCEEBDB-4EB8-4B95-9925-7C0E454FB36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550800" y="4921118"/>
            <a:ext cx="720000" cy="720000"/>
          </a:xfrm>
          <a:prstGeom prst="flowChartConnector">
            <a:avLst/>
          </a:prstGeom>
          <a:solidFill>
            <a:schemeClr val="bg1">
              <a:lumMod val="95000"/>
            </a:schemeClr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Font typeface="+mj-lt"/>
              <a:buNone/>
              <a:defRPr sz="1800" b="1" cap="none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09570" indent="0">
              <a:buFontTx/>
              <a:buNone/>
              <a:defRPr/>
            </a:lvl2pPr>
            <a:lvl3pPr marL="1219139" indent="0">
              <a:buFontTx/>
              <a:buNone/>
              <a:defRPr/>
            </a:lvl3pPr>
            <a:lvl4pPr marL="1828709" indent="0">
              <a:buFontTx/>
              <a:buNone/>
              <a:defRPr/>
            </a:lvl4pPr>
            <a:lvl5pPr marL="2438278" indent="0">
              <a:buFontTx/>
              <a:buNone/>
              <a:defRPr/>
            </a:lvl5pPr>
          </a:lstStyle>
          <a:p>
            <a:pPr lvl="0"/>
            <a:r>
              <a:rPr lang="en-US" dirty="0"/>
              <a:t>4</a:t>
            </a:r>
          </a:p>
        </p:txBody>
      </p:sp>
      <p:sp>
        <p:nvSpPr>
          <p:cNvPr id="65" name="Textplatzhalter 3">
            <a:extLst>
              <a:ext uri="{FF2B5EF4-FFF2-40B4-BE49-F238E27FC236}">
                <a16:creationId xmlns:a16="http://schemas.microsoft.com/office/drawing/2014/main" id="{AB0724BA-51B0-4A8D-9F82-E633BABBAE79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50800" y="3847682"/>
            <a:ext cx="720000" cy="720000"/>
          </a:xfrm>
          <a:prstGeom prst="flowChartConnector">
            <a:avLst/>
          </a:prstGeom>
          <a:solidFill>
            <a:schemeClr val="bg1">
              <a:lumMod val="95000"/>
            </a:schemeClr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Font typeface="+mj-lt"/>
              <a:buNone/>
              <a:defRPr sz="1800" b="1" cap="none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09570" indent="0">
              <a:buFontTx/>
              <a:buNone/>
              <a:defRPr/>
            </a:lvl2pPr>
            <a:lvl3pPr marL="1219139" indent="0">
              <a:buFontTx/>
              <a:buNone/>
              <a:defRPr/>
            </a:lvl3pPr>
            <a:lvl4pPr marL="1828709" indent="0">
              <a:buFontTx/>
              <a:buNone/>
              <a:defRPr/>
            </a:lvl4pPr>
            <a:lvl5pPr marL="2438278" indent="0">
              <a:buFontTx/>
              <a:buNone/>
              <a:defRPr/>
            </a:lvl5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66" name="Textplatzhalter 2">
            <a:extLst>
              <a:ext uri="{FF2B5EF4-FFF2-40B4-BE49-F238E27FC236}">
                <a16:creationId xmlns:a16="http://schemas.microsoft.com/office/drawing/2014/main" id="{C11DB137-7E43-4FB1-8A2A-D711DE1C589B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550800" y="2774245"/>
            <a:ext cx="720000" cy="720000"/>
          </a:xfrm>
          <a:prstGeom prst="flowChartConnector">
            <a:avLst/>
          </a:prstGeom>
          <a:solidFill>
            <a:schemeClr val="bg1">
              <a:lumMod val="95000"/>
            </a:schemeClr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Font typeface="+mj-lt"/>
              <a:buNone/>
              <a:defRPr sz="1800" b="1" cap="none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09570" indent="0">
              <a:buFontTx/>
              <a:buNone/>
              <a:defRPr/>
            </a:lvl2pPr>
            <a:lvl3pPr marL="1219139" indent="0">
              <a:buFontTx/>
              <a:buNone/>
              <a:defRPr/>
            </a:lvl3pPr>
            <a:lvl4pPr marL="1828709" indent="0">
              <a:buFontTx/>
              <a:buNone/>
              <a:defRPr/>
            </a:lvl4pPr>
            <a:lvl5pPr marL="2438278" indent="0">
              <a:buFontTx/>
              <a:buNone/>
              <a:defRPr/>
            </a:lvl5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67" name="Textplatzhalter 1.2">
            <a:extLst>
              <a:ext uri="{FF2B5EF4-FFF2-40B4-BE49-F238E27FC236}">
                <a16:creationId xmlns:a16="http://schemas.microsoft.com/office/drawing/2014/main" id="{3254AD95-F9E1-4CA1-8EAF-15038DAB89F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703511" y="2284522"/>
            <a:ext cx="3816000" cy="51575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1400" b="0" cap="none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09570" indent="0">
              <a:buFontTx/>
              <a:buNone/>
              <a:defRPr/>
            </a:lvl2pPr>
            <a:lvl3pPr marL="1219139" indent="0">
              <a:buFontTx/>
              <a:buNone/>
              <a:defRPr/>
            </a:lvl3pPr>
            <a:lvl4pPr marL="1828709" indent="0">
              <a:buFontTx/>
              <a:buNone/>
              <a:defRPr/>
            </a:lvl4pPr>
            <a:lvl5pPr marL="2438278" indent="0">
              <a:buFontTx/>
              <a:buNone/>
              <a:defRPr/>
            </a:lvl5pPr>
          </a:lstStyle>
          <a:p>
            <a:pPr lvl="0"/>
            <a:r>
              <a:rPr lang="en-US" dirty="0"/>
              <a:t>Insert title here</a:t>
            </a:r>
          </a:p>
        </p:txBody>
      </p:sp>
      <p:sp>
        <p:nvSpPr>
          <p:cNvPr id="68" name="Textplatzhalter 1.1">
            <a:extLst>
              <a:ext uri="{FF2B5EF4-FFF2-40B4-BE49-F238E27FC236}">
                <a16:creationId xmlns:a16="http://schemas.microsoft.com/office/drawing/2014/main" id="{D5579AB6-1C62-43BD-8DEA-357A29EBD45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703511" y="1942802"/>
            <a:ext cx="3816000" cy="236013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>
              <a:buFontTx/>
              <a:buNone/>
              <a:defRPr sz="1800" b="1" cap="none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09570" indent="0">
              <a:buFontTx/>
              <a:buNone/>
              <a:defRPr/>
            </a:lvl2pPr>
            <a:lvl3pPr marL="1219139" indent="0">
              <a:buFontTx/>
              <a:buNone/>
              <a:defRPr/>
            </a:lvl3pPr>
            <a:lvl4pPr marL="1828709" indent="0">
              <a:buFontTx/>
              <a:buNone/>
              <a:defRPr/>
            </a:lvl4pPr>
            <a:lvl5pPr marL="2438278" indent="0">
              <a:buFontTx/>
              <a:buNone/>
              <a:defRPr/>
            </a:lvl5pPr>
          </a:lstStyle>
          <a:p>
            <a:pPr lvl="0"/>
            <a:r>
              <a:rPr lang="en-US" dirty="0"/>
              <a:t>Insert title </a:t>
            </a:r>
            <a:r>
              <a:rPr lang="en-US" noProof="0" dirty="0"/>
              <a:t>here</a:t>
            </a:r>
          </a:p>
        </p:txBody>
      </p:sp>
      <p:sp>
        <p:nvSpPr>
          <p:cNvPr id="69" name="Textplatzhalter 1">
            <a:extLst>
              <a:ext uri="{FF2B5EF4-FFF2-40B4-BE49-F238E27FC236}">
                <a16:creationId xmlns:a16="http://schemas.microsoft.com/office/drawing/2014/main" id="{65BBAADE-5208-4189-831F-BDCD50D4F497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550800" y="1700808"/>
            <a:ext cx="720000" cy="720000"/>
          </a:xfrm>
          <a:prstGeom prst="flowChartConnector">
            <a:avLst/>
          </a:prstGeom>
          <a:solidFill>
            <a:schemeClr val="bg1">
              <a:lumMod val="95000"/>
            </a:schemeClr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Font typeface="+mj-lt"/>
              <a:buNone/>
              <a:defRPr sz="1800" b="1" cap="none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09570" indent="0">
              <a:buFontTx/>
              <a:buNone/>
              <a:defRPr/>
            </a:lvl2pPr>
            <a:lvl3pPr marL="1219139" indent="0">
              <a:buFontTx/>
              <a:buNone/>
              <a:defRPr/>
            </a:lvl3pPr>
            <a:lvl4pPr marL="1828709" indent="0">
              <a:buFontTx/>
              <a:buNone/>
              <a:defRPr/>
            </a:lvl4pPr>
            <a:lvl5pPr marL="2438278" indent="0">
              <a:buFontTx/>
              <a:buNone/>
              <a:defRPr/>
            </a:lvl5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70" name="Textplatzhalter 1.2">
            <a:extLst>
              <a:ext uri="{FF2B5EF4-FFF2-40B4-BE49-F238E27FC236}">
                <a16:creationId xmlns:a16="http://schemas.microsoft.com/office/drawing/2014/main" id="{03579526-CAC0-4F44-A279-524AEC1FE30C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1703511" y="3358550"/>
            <a:ext cx="3816000" cy="51575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1400" b="0" cap="none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09570" indent="0">
              <a:buFontTx/>
              <a:buNone/>
              <a:defRPr/>
            </a:lvl2pPr>
            <a:lvl3pPr marL="1219139" indent="0">
              <a:buFontTx/>
              <a:buNone/>
              <a:defRPr/>
            </a:lvl3pPr>
            <a:lvl4pPr marL="1828709" indent="0">
              <a:buFontTx/>
              <a:buNone/>
              <a:defRPr/>
            </a:lvl4pPr>
            <a:lvl5pPr marL="2438278" indent="0">
              <a:buFontTx/>
              <a:buNone/>
              <a:defRPr/>
            </a:lvl5pPr>
          </a:lstStyle>
          <a:p>
            <a:pPr lvl="0"/>
            <a:r>
              <a:rPr lang="en-US" dirty="0"/>
              <a:t>Insert title here</a:t>
            </a:r>
          </a:p>
        </p:txBody>
      </p:sp>
      <p:sp>
        <p:nvSpPr>
          <p:cNvPr id="71" name="Textplatzhalter 1.1">
            <a:extLst>
              <a:ext uri="{FF2B5EF4-FFF2-40B4-BE49-F238E27FC236}">
                <a16:creationId xmlns:a16="http://schemas.microsoft.com/office/drawing/2014/main" id="{926B7506-68AC-4F51-B976-287E94B98324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1703511" y="3016830"/>
            <a:ext cx="3816000" cy="236013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>
              <a:buFontTx/>
              <a:buNone/>
              <a:defRPr sz="1800" b="1" cap="none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09570" indent="0">
              <a:buFontTx/>
              <a:buNone/>
              <a:defRPr/>
            </a:lvl2pPr>
            <a:lvl3pPr marL="1219139" indent="0">
              <a:buFontTx/>
              <a:buNone/>
              <a:defRPr/>
            </a:lvl3pPr>
            <a:lvl4pPr marL="1828709" indent="0">
              <a:buFontTx/>
              <a:buNone/>
              <a:defRPr/>
            </a:lvl4pPr>
            <a:lvl5pPr marL="2438278" indent="0">
              <a:buFontTx/>
              <a:buNone/>
              <a:defRPr/>
            </a:lvl5pPr>
          </a:lstStyle>
          <a:p>
            <a:pPr lvl="0"/>
            <a:r>
              <a:rPr lang="en-US" dirty="0"/>
              <a:t>Insert title </a:t>
            </a:r>
            <a:r>
              <a:rPr lang="en-US" noProof="0" dirty="0"/>
              <a:t>here</a:t>
            </a:r>
          </a:p>
        </p:txBody>
      </p:sp>
      <p:sp>
        <p:nvSpPr>
          <p:cNvPr id="72" name="Textplatzhalter 1.2">
            <a:extLst>
              <a:ext uri="{FF2B5EF4-FFF2-40B4-BE49-F238E27FC236}">
                <a16:creationId xmlns:a16="http://schemas.microsoft.com/office/drawing/2014/main" id="{35C2B663-BA0E-481C-97D8-B81FFAEB277D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1703511" y="4432344"/>
            <a:ext cx="3816000" cy="51575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1400" b="0" cap="none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09570" indent="0">
              <a:buFontTx/>
              <a:buNone/>
              <a:defRPr/>
            </a:lvl2pPr>
            <a:lvl3pPr marL="1219139" indent="0">
              <a:buFontTx/>
              <a:buNone/>
              <a:defRPr/>
            </a:lvl3pPr>
            <a:lvl4pPr marL="1828709" indent="0">
              <a:buFontTx/>
              <a:buNone/>
              <a:defRPr/>
            </a:lvl4pPr>
            <a:lvl5pPr marL="2438278" indent="0">
              <a:buFontTx/>
              <a:buNone/>
              <a:defRPr/>
            </a:lvl5pPr>
          </a:lstStyle>
          <a:p>
            <a:pPr lvl="0"/>
            <a:r>
              <a:rPr lang="en-US" dirty="0"/>
              <a:t>Insert title here</a:t>
            </a:r>
          </a:p>
        </p:txBody>
      </p:sp>
      <p:sp>
        <p:nvSpPr>
          <p:cNvPr id="73" name="Textplatzhalter 1.1">
            <a:extLst>
              <a:ext uri="{FF2B5EF4-FFF2-40B4-BE49-F238E27FC236}">
                <a16:creationId xmlns:a16="http://schemas.microsoft.com/office/drawing/2014/main" id="{AFC04CE1-4116-4B43-9256-CA40A47409A9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1703511" y="4090624"/>
            <a:ext cx="3816000" cy="236013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>
              <a:buFontTx/>
              <a:buNone/>
              <a:defRPr sz="1800" b="1" cap="none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09570" indent="0">
              <a:buFontTx/>
              <a:buNone/>
              <a:defRPr/>
            </a:lvl2pPr>
            <a:lvl3pPr marL="1219139" indent="0">
              <a:buFontTx/>
              <a:buNone/>
              <a:defRPr/>
            </a:lvl3pPr>
            <a:lvl4pPr marL="1828709" indent="0">
              <a:buFontTx/>
              <a:buNone/>
              <a:defRPr/>
            </a:lvl4pPr>
            <a:lvl5pPr marL="2438278" indent="0">
              <a:buFontTx/>
              <a:buNone/>
              <a:defRPr/>
            </a:lvl5pPr>
          </a:lstStyle>
          <a:p>
            <a:pPr lvl="0"/>
            <a:r>
              <a:rPr lang="en-US" dirty="0"/>
              <a:t>Insert title </a:t>
            </a:r>
            <a:r>
              <a:rPr lang="en-US" noProof="0" dirty="0"/>
              <a:t>here</a:t>
            </a:r>
          </a:p>
        </p:txBody>
      </p:sp>
      <p:sp>
        <p:nvSpPr>
          <p:cNvPr id="74" name="Textplatzhalter 1.2">
            <a:extLst>
              <a:ext uri="{FF2B5EF4-FFF2-40B4-BE49-F238E27FC236}">
                <a16:creationId xmlns:a16="http://schemas.microsoft.com/office/drawing/2014/main" id="{13E1D22E-4F77-48C8-8977-557BD20CB098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1703511" y="5508851"/>
            <a:ext cx="3816000" cy="51575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1400" b="0" cap="none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09570" indent="0">
              <a:buFontTx/>
              <a:buNone/>
              <a:defRPr/>
            </a:lvl2pPr>
            <a:lvl3pPr marL="1219139" indent="0">
              <a:buFontTx/>
              <a:buNone/>
              <a:defRPr/>
            </a:lvl3pPr>
            <a:lvl4pPr marL="1828709" indent="0">
              <a:buFontTx/>
              <a:buNone/>
              <a:defRPr/>
            </a:lvl4pPr>
            <a:lvl5pPr marL="2438278" indent="0">
              <a:buFontTx/>
              <a:buNone/>
              <a:defRPr/>
            </a:lvl5pPr>
          </a:lstStyle>
          <a:p>
            <a:pPr lvl="0"/>
            <a:r>
              <a:rPr lang="en-US" dirty="0"/>
              <a:t>Insert title here</a:t>
            </a:r>
          </a:p>
        </p:txBody>
      </p:sp>
      <p:sp>
        <p:nvSpPr>
          <p:cNvPr id="75" name="Textplatzhalter 1.1">
            <a:extLst>
              <a:ext uri="{FF2B5EF4-FFF2-40B4-BE49-F238E27FC236}">
                <a16:creationId xmlns:a16="http://schemas.microsoft.com/office/drawing/2014/main" id="{ECCAE162-9383-4725-885C-D15B27CAB8CB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1703511" y="5167131"/>
            <a:ext cx="3816000" cy="236013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>
              <a:buFontTx/>
              <a:buNone/>
              <a:defRPr sz="1800" b="1" cap="none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09570" indent="0">
              <a:buFontTx/>
              <a:buNone/>
              <a:defRPr/>
            </a:lvl2pPr>
            <a:lvl3pPr marL="1219139" indent="0">
              <a:buFontTx/>
              <a:buNone/>
              <a:defRPr/>
            </a:lvl3pPr>
            <a:lvl4pPr marL="1828709" indent="0">
              <a:buFontTx/>
              <a:buNone/>
              <a:defRPr/>
            </a:lvl4pPr>
            <a:lvl5pPr marL="2438278" indent="0">
              <a:buFontTx/>
              <a:buNone/>
              <a:defRPr/>
            </a:lvl5pPr>
          </a:lstStyle>
          <a:p>
            <a:pPr lvl="0"/>
            <a:r>
              <a:rPr lang="en-US" dirty="0"/>
              <a:t>Insert title </a:t>
            </a:r>
            <a:r>
              <a:rPr lang="en-US" noProof="0" dirty="0"/>
              <a:t>here</a:t>
            </a:r>
          </a:p>
        </p:txBody>
      </p:sp>
      <p:sp>
        <p:nvSpPr>
          <p:cNvPr id="88" name="Textplatzhalter 4">
            <a:extLst>
              <a:ext uri="{FF2B5EF4-FFF2-40B4-BE49-F238E27FC236}">
                <a16:creationId xmlns:a16="http://schemas.microsoft.com/office/drawing/2014/main" id="{F0758F8F-78B0-4EC4-9117-5F2C634F6F65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6682003" y="4921118"/>
            <a:ext cx="720000" cy="720000"/>
          </a:xfrm>
          <a:prstGeom prst="flowChartConnector">
            <a:avLst/>
          </a:prstGeom>
          <a:solidFill>
            <a:schemeClr val="bg1">
              <a:lumMod val="95000"/>
            </a:schemeClr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Font typeface="+mj-lt"/>
              <a:buNone/>
              <a:defRPr sz="1800" b="1" cap="none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09570" indent="0">
              <a:buFontTx/>
              <a:buNone/>
              <a:defRPr/>
            </a:lvl2pPr>
            <a:lvl3pPr marL="1219139" indent="0">
              <a:buFontTx/>
              <a:buNone/>
              <a:defRPr/>
            </a:lvl3pPr>
            <a:lvl4pPr marL="1828709" indent="0">
              <a:buFontTx/>
              <a:buNone/>
              <a:defRPr/>
            </a:lvl4pPr>
            <a:lvl5pPr marL="2438278" indent="0">
              <a:buFontTx/>
              <a:buNone/>
              <a:defRPr/>
            </a:lvl5pPr>
          </a:lstStyle>
          <a:p>
            <a:pPr lvl="0"/>
            <a:r>
              <a:rPr lang="en-US" dirty="0"/>
              <a:t>8</a:t>
            </a:r>
          </a:p>
        </p:txBody>
      </p:sp>
      <p:sp>
        <p:nvSpPr>
          <p:cNvPr id="89" name="Textplatzhalter 3">
            <a:extLst>
              <a:ext uri="{FF2B5EF4-FFF2-40B4-BE49-F238E27FC236}">
                <a16:creationId xmlns:a16="http://schemas.microsoft.com/office/drawing/2014/main" id="{0D98B5D4-EF3C-4B28-8792-06344AAFE11D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6682003" y="3847682"/>
            <a:ext cx="720000" cy="720000"/>
          </a:xfrm>
          <a:prstGeom prst="flowChartConnector">
            <a:avLst/>
          </a:prstGeom>
          <a:solidFill>
            <a:schemeClr val="bg1">
              <a:lumMod val="95000"/>
            </a:schemeClr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Font typeface="+mj-lt"/>
              <a:buNone/>
              <a:defRPr sz="1800" b="1" cap="none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09570" indent="0">
              <a:buFontTx/>
              <a:buNone/>
              <a:defRPr/>
            </a:lvl2pPr>
            <a:lvl3pPr marL="1219139" indent="0">
              <a:buFontTx/>
              <a:buNone/>
              <a:defRPr/>
            </a:lvl3pPr>
            <a:lvl4pPr marL="1828709" indent="0">
              <a:buFontTx/>
              <a:buNone/>
              <a:defRPr/>
            </a:lvl4pPr>
            <a:lvl5pPr marL="2438278" indent="0">
              <a:buFontTx/>
              <a:buNone/>
              <a:defRPr/>
            </a:lvl5pPr>
          </a:lstStyle>
          <a:p>
            <a:pPr lvl="0"/>
            <a:r>
              <a:rPr lang="en-US" dirty="0"/>
              <a:t>7</a:t>
            </a:r>
          </a:p>
        </p:txBody>
      </p:sp>
      <p:sp>
        <p:nvSpPr>
          <p:cNvPr id="90" name="Textplatzhalter 2">
            <a:extLst>
              <a:ext uri="{FF2B5EF4-FFF2-40B4-BE49-F238E27FC236}">
                <a16:creationId xmlns:a16="http://schemas.microsoft.com/office/drawing/2014/main" id="{97768EE4-E2D7-4FC3-96FA-D812B521B179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6682003" y="2774245"/>
            <a:ext cx="720000" cy="720000"/>
          </a:xfrm>
          <a:prstGeom prst="flowChartConnector">
            <a:avLst/>
          </a:prstGeom>
          <a:solidFill>
            <a:schemeClr val="bg1">
              <a:lumMod val="95000"/>
            </a:schemeClr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Font typeface="+mj-lt"/>
              <a:buNone/>
              <a:defRPr sz="1800" b="1" cap="none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09570" indent="0">
              <a:buFontTx/>
              <a:buNone/>
              <a:defRPr/>
            </a:lvl2pPr>
            <a:lvl3pPr marL="1219139" indent="0">
              <a:buFontTx/>
              <a:buNone/>
              <a:defRPr/>
            </a:lvl3pPr>
            <a:lvl4pPr marL="1828709" indent="0">
              <a:buFontTx/>
              <a:buNone/>
              <a:defRPr/>
            </a:lvl4pPr>
            <a:lvl5pPr marL="2438278" indent="0">
              <a:buFontTx/>
              <a:buNone/>
              <a:defRPr/>
            </a:lvl5pPr>
          </a:lstStyle>
          <a:p>
            <a:pPr lvl="0"/>
            <a:r>
              <a:rPr lang="en-US" dirty="0"/>
              <a:t>6</a:t>
            </a:r>
          </a:p>
        </p:txBody>
      </p:sp>
      <p:sp>
        <p:nvSpPr>
          <p:cNvPr id="91" name="Textplatzhalter 1.2">
            <a:extLst>
              <a:ext uri="{FF2B5EF4-FFF2-40B4-BE49-F238E27FC236}">
                <a16:creationId xmlns:a16="http://schemas.microsoft.com/office/drawing/2014/main" id="{E08A6EE5-7A68-4407-BD41-576B456DADAF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7834714" y="2284522"/>
            <a:ext cx="3816000" cy="51575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1400" b="0" cap="none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09570" indent="0">
              <a:buFontTx/>
              <a:buNone/>
              <a:defRPr/>
            </a:lvl2pPr>
            <a:lvl3pPr marL="1219139" indent="0">
              <a:buFontTx/>
              <a:buNone/>
              <a:defRPr/>
            </a:lvl3pPr>
            <a:lvl4pPr marL="1828709" indent="0">
              <a:buFontTx/>
              <a:buNone/>
              <a:defRPr/>
            </a:lvl4pPr>
            <a:lvl5pPr marL="2438278" indent="0">
              <a:buFontTx/>
              <a:buNone/>
              <a:defRPr/>
            </a:lvl5pPr>
          </a:lstStyle>
          <a:p>
            <a:pPr lvl="0"/>
            <a:r>
              <a:rPr lang="en-US" dirty="0"/>
              <a:t>Insert title here</a:t>
            </a:r>
          </a:p>
        </p:txBody>
      </p:sp>
      <p:sp>
        <p:nvSpPr>
          <p:cNvPr id="92" name="Textplatzhalter 1.1">
            <a:extLst>
              <a:ext uri="{FF2B5EF4-FFF2-40B4-BE49-F238E27FC236}">
                <a16:creationId xmlns:a16="http://schemas.microsoft.com/office/drawing/2014/main" id="{D5349FC7-C5AA-4668-8BDE-8F56DB23E3BD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7834714" y="1942802"/>
            <a:ext cx="3816000" cy="236013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>
              <a:buFontTx/>
              <a:buNone/>
              <a:defRPr sz="1800" b="1" cap="none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09570" indent="0">
              <a:buFontTx/>
              <a:buNone/>
              <a:defRPr/>
            </a:lvl2pPr>
            <a:lvl3pPr marL="1219139" indent="0">
              <a:buFontTx/>
              <a:buNone/>
              <a:defRPr/>
            </a:lvl3pPr>
            <a:lvl4pPr marL="1828709" indent="0">
              <a:buFontTx/>
              <a:buNone/>
              <a:defRPr/>
            </a:lvl4pPr>
            <a:lvl5pPr marL="2438278" indent="0">
              <a:buFontTx/>
              <a:buNone/>
              <a:defRPr/>
            </a:lvl5pPr>
          </a:lstStyle>
          <a:p>
            <a:pPr lvl="0"/>
            <a:r>
              <a:rPr lang="en-US" dirty="0"/>
              <a:t>Insert title </a:t>
            </a:r>
            <a:r>
              <a:rPr lang="en-US" noProof="0" dirty="0"/>
              <a:t>here</a:t>
            </a:r>
          </a:p>
        </p:txBody>
      </p:sp>
      <p:sp>
        <p:nvSpPr>
          <p:cNvPr id="93" name="Textplatzhalter 1">
            <a:extLst>
              <a:ext uri="{FF2B5EF4-FFF2-40B4-BE49-F238E27FC236}">
                <a16:creationId xmlns:a16="http://schemas.microsoft.com/office/drawing/2014/main" id="{D434C2B8-389D-4B59-ADCC-AA6BBAA45266}"/>
              </a:ext>
            </a:extLst>
          </p:cNvPr>
          <p:cNvSpPr>
            <a:spLocks noGrp="1"/>
          </p:cNvSpPr>
          <p:nvPr>
            <p:ph type="body" sz="quarter" idx="70" hasCustomPrompt="1"/>
          </p:nvPr>
        </p:nvSpPr>
        <p:spPr>
          <a:xfrm>
            <a:off x="6682003" y="1700808"/>
            <a:ext cx="720000" cy="720000"/>
          </a:xfrm>
          <a:prstGeom prst="flowChartConnector">
            <a:avLst/>
          </a:prstGeom>
          <a:solidFill>
            <a:schemeClr val="bg1">
              <a:lumMod val="95000"/>
            </a:schemeClr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Font typeface="+mj-lt"/>
              <a:buNone/>
              <a:defRPr sz="1800" b="1" cap="none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09570" indent="0">
              <a:buFontTx/>
              <a:buNone/>
              <a:defRPr/>
            </a:lvl2pPr>
            <a:lvl3pPr marL="1219139" indent="0">
              <a:buFontTx/>
              <a:buNone/>
              <a:defRPr/>
            </a:lvl3pPr>
            <a:lvl4pPr marL="1828709" indent="0">
              <a:buFontTx/>
              <a:buNone/>
              <a:defRPr/>
            </a:lvl4pPr>
            <a:lvl5pPr marL="2438278" indent="0">
              <a:buFontTx/>
              <a:buNone/>
              <a:defRPr/>
            </a:lvl5pPr>
          </a:lstStyle>
          <a:p>
            <a:pPr lvl="0"/>
            <a:r>
              <a:rPr lang="en-US" dirty="0"/>
              <a:t>5</a:t>
            </a:r>
          </a:p>
        </p:txBody>
      </p:sp>
      <p:sp>
        <p:nvSpPr>
          <p:cNvPr id="94" name="Textplatzhalter 1.2">
            <a:extLst>
              <a:ext uri="{FF2B5EF4-FFF2-40B4-BE49-F238E27FC236}">
                <a16:creationId xmlns:a16="http://schemas.microsoft.com/office/drawing/2014/main" id="{5116BDDB-9DB4-4093-A68B-226AA9E48D92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7834714" y="3358550"/>
            <a:ext cx="3816000" cy="51575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1400" b="0" cap="none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09570" indent="0">
              <a:buFontTx/>
              <a:buNone/>
              <a:defRPr/>
            </a:lvl2pPr>
            <a:lvl3pPr marL="1219139" indent="0">
              <a:buFontTx/>
              <a:buNone/>
              <a:defRPr/>
            </a:lvl3pPr>
            <a:lvl4pPr marL="1828709" indent="0">
              <a:buFontTx/>
              <a:buNone/>
              <a:defRPr/>
            </a:lvl4pPr>
            <a:lvl5pPr marL="2438278" indent="0">
              <a:buFontTx/>
              <a:buNone/>
              <a:defRPr/>
            </a:lvl5pPr>
          </a:lstStyle>
          <a:p>
            <a:pPr lvl="0"/>
            <a:r>
              <a:rPr lang="en-US" dirty="0"/>
              <a:t>Insert title here</a:t>
            </a:r>
          </a:p>
        </p:txBody>
      </p:sp>
      <p:sp>
        <p:nvSpPr>
          <p:cNvPr id="95" name="Textplatzhalter 1.1">
            <a:extLst>
              <a:ext uri="{FF2B5EF4-FFF2-40B4-BE49-F238E27FC236}">
                <a16:creationId xmlns:a16="http://schemas.microsoft.com/office/drawing/2014/main" id="{2C322832-D7A5-4A78-8FD0-BE987B3F1DCF}"/>
              </a:ext>
            </a:extLst>
          </p:cNvPr>
          <p:cNvSpPr>
            <a:spLocks noGrp="1"/>
          </p:cNvSpPr>
          <p:nvPr>
            <p:ph type="body" sz="quarter" idx="72" hasCustomPrompt="1"/>
          </p:nvPr>
        </p:nvSpPr>
        <p:spPr>
          <a:xfrm>
            <a:off x="7834714" y="3016830"/>
            <a:ext cx="3816000" cy="236013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>
              <a:buFontTx/>
              <a:buNone/>
              <a:defRPr sz="1800" b="1" cap="none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09570" indent="0">
              <a:buFontTx/>
              <a:buNone/>
              <a:defRPr/>
            </a:lvl2pPr>
            <a:lvl3pPr marL="1219139" indent="0">
              <a:buFontTx/>
              <a:buNone/>
              <a:defRPr/>
            </a:lvl3pPr>
            <a:lvl4pPr marL="1828709" indent="0">
              <a:buFontTx/>
              <a:buNone/>
              <a:defRPr/>
            </a:lvl4pPr>
            <a:lvl5pPr marL="2438278" indent="0">
              <a:buFontTx/>
              <a:buNone/>
              <a:defRPr/>
            </a:lvl5pPr>
          </a:lstStyle>
          <a:p>
            <a:pPr lvl="0"/>
            <a:r>
              <a:rPr lang="en-US" dirty="0"/>
              <a:t>Insert title </a:t>
            </a:r>
            <a:r>
              <a:rPr lang="en-US" noProof="0" dirty="0"/>
              <a:t>here</a:t>
            </a:r>
          </a:p>
        </p:txBody>
      </p:sp>
      <p:sp>
        <p:nvSpPr>
          <p:cNvPr id="96" name="Textplatzhalter 1.2">
            <a:extLst>
              <a:ext uri="{FF2B5EF4-FFF2-40B4-BE49-F238E27FC236}">
                <a16:creationId xmlns:a16="http://schemas.microsoft.com/office/drawing/2014/main" id="{94EF32CE-8BA5-4D1C-A844-0955DF44A6AA}"/>
              </a:ext>
            </a:extLst>
          </p:cNvPr>
          <p:cNvSpPr>
            <a:spLocks noGrp="1"/>
          </p:cNvSpPr>
          <p:nvPr>
            <p:ph type="body" sz="quarter" idx="73" hasCustomPrompt="1"/>
          </p:nvPr>
        </p:nvSpPr>
        <p:spPr>
          <a:xfrm>
            <a:off x="7834714" y="4432344"/>
            <a:ext cx="3816000" cy="51575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1400" b="0" cap="none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09570" indent="0">
              <a:buFontTx/>
              <a:buNone/>
              <a:defRPr/>
            </a:lvl2pPr>
            <a:lvl3pPr marL="1219139" indent="0">
              <a:buFontTx/>
              <a:buNone/>
              <a:defRPr/>
            </a:lvl3pPr>
            <a:lvl4pPr marL="1828709" indent="0">
              <a:buFontTx/>
              <a:buNone/>
              <a:defRPr/>
            </a:lvl4pPr>
            <a:lvl5pPr marL="2438278" indent="0">
              <a:buFontTx/>
              <a:buNone/>
              <a:defRPr/>
            </a:lvl5pPr>
          </a:lstStyle>
          <a:p>
            <a:pPr lvl="0"/>
            <a:r>
              <a:rPr lang="en-US" dirty="0"/>
              <a:t>Insert title here</a:t>
            </a:r>
          </a:p>
        </p:txBody>
      </p:sp>
      <p:sp>
        <p:nvSpPr>
          <p:cNvPr id="97" name="Textplatzhalter 1.1">
            <a:extLst>
              <a:ext uri="{FF2B5EF4-FFF2-40B4-BE49-F238E27FC236}">
                <a16:creationId xmlns:a16="http://schemas.microsoft.com/office/drawing/2014/main" id="{2F3ADB77-6CA2-4204-BFCA-3989C2F70300}"/>
              </a:ext>
            </a:extLst>
          </p:cNvPr>
          <p:cNvSpPr>
            <a:spLocks noGrp="1"/>
          </p:cNvSpPr>
          <p:nvPr>
            <p:ph type="body" sz="quarter" idx="74" hasCustomPrompt="1"/>
          </p:nvPr>
        </p:nvSpPr>
        <p:spPr>
          <a:xfrm>
            <a:off x="7834714" y="4090624"/>
            <a:ext cx="3816000" cy="236013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>
              <a:buFontTx/>
              <a:buNone/>
              <a:defRPr sz="1800" b="1" cap="none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09570" indent="0">
              <a:buFontTx/>
              <a:buNone/>
              <a:defRPr/>
            </a:lvl2pPr>
            <a:lvl3pPr marL="1219139" indent="0">
              <a:buFontTx/>
              <a:buNone/>
              <a:defRPr/>
            </a:lvl3pPr>
            <a:lvl4pPr marL="1828709" indent="0">
              <a:buFontTx/>
              <a:buNone/>
              <a:defRPr/>
            </a:lvl4pPr>
            <a:lvl5pPr marL="2438278" indent="0">
              <a:buFontTx/>
              <a:buNone/>
              <a:defRPr/>
            </a:lvl5pPr>
          </a:lstStyle>
          <a:p>
            <a:pPr lvl="0"/>
            <a:r>
              <a:rPr lang="en-US" dirty="0"/>
              <a:t>Insert title </a:t>
            </a:r>
            <a:r>
              <a:rPr lang="en-US" noProof="0" dirty="0"/>
              <a:t>here</a:t>
            </a:r>
          </a:p>
        </p:txBody>
      </p:sp>
      <p:sp>
        <p:nvSpPr>
          <p:cNvPr id="98" name="Textplatzhalter 1.2">
            <a:extLst>
              <a:ext uri="{FF2B5EF4-FFF2-40B4-BE49-F238E27FC236}">
                <a16:creationId xmlns:a16="http://schemas.microsoft.com/office/drawing/2014/main" id="{E9D51514-63BB-4111-AE83-AC901C37EA34}"/>
              </a:ext>
            </a:extLst>
          </p:cNvPr>
          <p:cNvSpPr>
            <a:spLocks noGrp="1"/>
          </p:cNvSpPr>
          <p:nvPr>
            <p:ph type="body" sz="quarter" idx="75" hasCustomPrompt="1"/>
          </p:nvPr>
        </p:nvSpPr>
        <p:spPr>
          <a:xfrm>
            <a:off x="7834714" y="5508851"/>
            <a:ext cx="3816000" cy="51575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1400" b="0" cap="none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09570" indent="0">
              <a:buFontTx/>
              <a:buNone/>
              <a:defRPr/>
            </a:lvl2pPr>
            <a:lvl3pPr marL="1219139" indent="0">
              <a:buFontTx/>
              <a:buNone/>
              <a:defRPr/>
            </a:lvl3pPr>
            <a:lvl4pPr marL="1828709" indent="0">
              <a:buFontTx/>
              <a:buNone/>
              <a:defRPr/>
            </a:lvl4pPr>
            <a:lvl5pPr marL="2438278" indent="0">
              <a:buFontTx/>
              <a:buNone/>
              <a:defRPr/>
            </a:lvl5pPr>
          </a:lstStyle>
          <a:p>
            <a:pPr lvl="0"/>
            <a:r>
              <a:rPr lang="en-US" dirty="0"/>
              <a:t>Insert title here</a:t>
            </a:r>
          </a:p>
        </p:txBody>
      </p:sp>
      <p:sp>
        <p:nvSpPr>
          <p:cNvPr id="99" name="Textplatzhalter 1.1">
            <a:extLst>
              <a:ext uri="{FF2B5EF4-FFF2-40B4-BE49-F238E27FC236}">
                <a16:creationId xmlns:a16="http://schemas.microsoft.com/office/drawing/2014/main" id="{F39E7B04-17FD-477D-9AF5-8FD9169C459D}"/>
              </a:ext>
            </a:extLst>
          </p:cNvPr>
          <p:cNvSpPr>
            <a:spLocks noGrp="1"/>
          </p:cNvSpPr>
          <p:nvPr>
            <p:ph type="body" sz="quarter" idx="76" hasCustomPrompt="1"/>
          </p:nvPr>
        </p:nvSpPr>
        <p:spPr>
          <a:xfrm>
            <a:off x="7834714" y="5167131"/>
            <a:ext cx="3816000" cy="236013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>
              <a:buFontTx/>
              <a:buNone/>
              <a:defRPr sz="1800" b="1" cap="none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09570" indent="0">
              <a:buFontTx/>
              <a:buNone/>
              <a:defRPr/>
            </a:lvl2pPr>
            <a:lvl3pPr marL="1219139" indent="0">
              <a:buFontTx/>
              <a:buNone/>
              <a:defRPr/>
            </a:lvl3pPr>
            <a:lvl4pPr marL="1828709" indent="0">
              <a:buFontTx/>
              <a:buNone/>
              <a:defRPr/>
            </a:lvl4pPr>
            <a:lvl5pPr marL="2438278" indent="0">
              <a:buFontTx/>
              <a:buNone/>
              <a:defRPr/>
            </a:lvl5pPr>
          </a:lstStyle>
          <a:p>
            <a:pPr lvl="0"/>
            <a:r>
              <a:rPr lang="en-US" dirty="0"/>
              <a:t>Insert title </a:t>
            </a:r>
            <a:r>
              <a:rPr lang="en-US" noProof="0" dirty="0"/>
              <a:t>here</a:t>
            </a:r>
          </a:p>
        </p:txBody>
      </p:sp>
    </p:spTree>
    <p:extLst>
      <p:ext uri="{BB962C8B-B14F-4D97-AF65-F5344CB8AC3E}">
        <p14:creationId xmlns:p14="http://schemas.microsoft.com/office/powerpoint/2010/main" val="4700408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derator Pres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E7D7077-C811-4E00-938D-24F4C63B21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1384" y="183600"/>
            <a:ext cx="11091600" cy="882000"/>
          </a:xfrm>
        </p:spPr>
        <p:txBody>
          <a:bodyPr rIns="0"/>
          <a:lstStyle>
            <a:lvl1pPr>
              <a:defRPr/>
            </a:lvl1pPr>
          </a:lstStyle>
          <a:p>
            <a:r>
              <a:rPr lang="en-US" noProof="0" dirty="0"/>
              <a:t>Edit master title</a:t>
            </a:r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86169D3E-DB0B-495D-97DA-0520153F5EEE}"/>
              </a:ext>
            </a:extLst>
          </p:cNvPr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0862" y="1160752"/>
            <a:ext cx="1440000" cy="36000"/>
          </a:xfrm>
          <a:prstGeom prst="rect">
            <a:avLst/>
          </a:prstGeom>
        </p:spPr>
      </p:pic>
      <p:sp>
        <p:nvSpPr>
          <p:cNvPr id="4" name="Textplatzhalter 6">
            <a:extLst>
              <a:ext uri="{FF2B5EF4-FFF2-40B4-BE49-F238E27FC236}">
                <a16:creationId xmlns:a16="http://schemas.microsoft.com/office/drawing/2014/main" id="{6C42BA90-4BE3-49B4-8D95-BAA5C229B0D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949737" y="2576198"/>
            <a:ext cx="4946463" cy="3517098"/>
          </a:xfrm>
          <a:noFill/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lnSpc>
                <a:spcPct val="90000"/>
              </a:lnSpc>
              <a:spcBef>
                <a:spcPts val="1600"/>
              </a:spcBef>
              <a:spcAft>
                <a:spcPts val="800"/>
              </a:spcAft>
              <a:buFontTx/>
              <a:buNone/>
              <a:defRPr sz="1600">
                <a:solidFill>
                  <a:schemeClr val="tx1"/>
                </a:solidFill>
              </a:defRPr>
            </a:lvl1pPr>
            <a:lvl2pPr marL="609570" indent="0">
              <a:buFontTx/>
              <a:buNone/>
              <a:defRPr sz="1600"/>
            </a:lvl2pPr>
            <a:lvl3pPr marL="1219139" indent="0">
              <a:buFontTx/>
              <a:buNone/>
              <a:defRPr sz="1600"/>
            </a:lvl3pPr>
            <a:lvl4pPr marL="1828709" indent="0">
              <a:buFontTx/>
              <a:buNone/>
              <a:defRPr sz="1600"/>
            </a:lvl4pPr>
            <a:lvl5pPr marL="2438278" indent="0">
              <a:buFontTx/>
              <a:buNone/>
              <a:defRPr sz="1600"/>
            </a:lvl5pPr>
          </a:lstStyle>
          <a:p>
            <a:pPr lvl="0"/>
            <a:r>
              <a:rPr lang="en-US" noProof="0" dirty="0"/>
              <a:t>Insert CV here</a:t>
            </a:r>
          </a:p>
        </p:txBody>
      </p:sp>
      <p:sp>
        <p:nvSpPr>
          <p:cNvPr id="6" name="Textplatzhalter 6">
            <a:extLst>
              <a:ext uri="{FF2B5EF4-FFF2-40B4-BE49-F238E27FC236}">
                <a16:creationId xmlns:a16="http://schemas.microsoft.com/office/drawing/2014/main" id="{430EBC2A-71A2-4CC0-B496-233A8B2B3A4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949737" y="1798598"/>
            <a:ext cx="4946463" cy="777600"/>
          </a:xfrm>
          <a:noFill/>
          <a:ln>
            <a:noFill/>
          </a:ln>
        </p:spPr>
        <p:txBody>
          <a:bodyPr lIns="0" tIns="0" rIns="0" bIns="0" anchor="t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2000" b="1">
                <a:solidFill>
                  <a:schemeClr val="tx1"/>
                </a:solidFill>
              </a:defRPr>
            </a:lvl1pPr>
            <a:lvl2pPr marL="609570" indent="0">
              <a:buFontTx/>
              <a:buNone/>
              <a:defRPr sz="1600"/>
            </a:lvl2pPr>
            <a:lvl3pPr marL="1219139" indent="0">
              <a:buFontTx/>
              <a:buNone/>
              <a:defRPr sz="1600"/>
            </a:lvl3pPr>
            <a:lvl4pPr marL="1828709" indent="0">
              <a:buFontTx/>
              <a:buNone/>
              <a:defRPr sz="1600"/>
            </a:lvl4pPr>
            <a:lvl5pPr marL="2438278" indent="0">
              <a:buFontTx/>
              <a:buNone/>
              <a:defRPr sz="1600"/>
            </a:lvl5pPr>
          </a:lstStyle>
          <a:p>
            <a:pPr lvl="0"/>
            <a:r>
              <a:rPr lang="en-US" noProof="0" dirty="0" err="1"/>
              <a:t>Firstname</a:t>
            </a:r>
            <a:r>
              <a:rPr lang="en-US" noProof="0" dirty="0"/>
              <a:t> Surname</a:t>
            </a:r>
          </a:p>
        </p:txBody>
      </p:sp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3CD2DC75-1DA9-4461-8331-696E9B6AE592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551384" y="1798599"/>
            <a:ext cx="1984889" cy="2232834"/>
          </a:xfrm>
          <a:prstGeom prst="rect">
            <a:avLst/>
          </a:prstGeom>
          <a:noFill/>
          <a:ln w="19050">
            <a:noFill/>
          </a:ln>
        </p:spPr>
        <p:txBody>
          <a:bodyPr tIns="0" bIns="487704" anchor="t"/>
          <a:lstStyle>
            <a:lvl1pPr algn="l">
              <a:buNone/>
              <a:defRPr sz="1600" baseline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7854280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2EC93B-0C0F-4F6B-8324-5FE32A993E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1384" y="183600"/>
            <a:ext cx="11091600" cy="882000"/>
          </a:xfrm>
        </p:spPr>
        <p:txBody>
          <a:bodyPr rIns="0"/>
          <a:lstStyle>
            <a:lvl1pPr>
              <a:defRPr/>
            </a:lvl1pPr>
          </a:lstStyle>
          <a:p>
            <a:r>
              <a:rPr lang="en-US" noProof="0" dirty="0"/>
              <a:t>Edit master title</a:t>
            </a:r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CD4BB2AF-D4B7-4DB3-A2AE-D71BAE32C966}"/>
              </a:ext>
            </a:extLst>
          </p:cNvPr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0862" y="1160752"/>
            <a:ext cx="1440000" cy="36000"/>
          </a:xfrm>
          <a:prstGeom prst="rect">
            <a:avLst/>
          </a:prstGeom>
        </p:spPr>
      </p:pic>
      <p:sp>
        <p:nvSpPr>
          <p:cNvPr id="4" name="Picture Placeholder 7">
            <a:extLst>
              <a:ext uri="{FF2B5EF4-FFF2-40B4-BE49-F238E27FC236}">
                <a16:creationId xmlns:a16="http://schemas.microsoft.com/office/drawing/2014/main" id="{C494111F-E216-4949-B3A7-67DE9A52BF1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51384" y="1800000"/>
            <a:ext cx="1632195" cy="1836083"/>
          </a:xfrm>
          <a:prstGeom prst="rect">
            <a:avLst/>
          </a:prstGeom>
          <a:noFill/>
          <a:ln w="19050">
            <a:noFill/>
          </a:ln>
        </p:spPr>
        <p:txBody>
          <a:bodyPr tIns="0" bIns="487704" anchor="t"/>
          <a:lstStyle>
            <a:lvl1pPr algn="l">
              <a:buNone/>
              <a:defRPr sz="1600" baseline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5" name="Textplatzhalter 6">
            <a:extLst>
              <a:ext uri="{FF2B5EF4-FFF2-40B4-BE49-F238E27FC236}">
                <a16:creationId xmlns:a16="http://schemas.microsoft.com/office/drawing/2014/main" id="{AA74CDA7-3319-49D9-AEC2-547D7613541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448552" y="2577803"/>
            <a:ext cx="3409336" cy="3518438"/>
          </a:xfrm>
          <a:noFill/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lnSpc>
                <a:spcPct val="90000"/>
              </a:lnSpc>
              <a:spcBef>
                <a:spcPts val="1600"/>
              </a:spcBef>
              <a:spcAft>
                <a:spcPts val="800"/>
              </a:spcAft>
              <a:buFontTx/>
              <a:buNone/>
              <a:defRPr sz="1600">
                <a:solidFill>
                  <a:schemeClr val="tx1"/>
                </a:solidFill>
              </a:defRPr>
            </a:lvl1pPr>
            <a:lvl2pPr marL="609570" indent="0">
              <a:buFontTx/>
              <a:buNone/>
              <a:defRPr sz="1600"/>
            </a:lvl2pPr>
            <a:lvl3pPr marL="1219139" indent="0">
              <a:buFontTx/>
              <a:buNone/>
              <a:defRPr sz="1600"/>
            </a:lvl3pPr>
            <a:lvl4pPr marL="1828709" indent="0">
              <a:buFontTx/>
              <a:buNone/>
              <a:defRPr sz="1600"/>
            </a:lvl4pPr>
            <a:lvl5pPr marL="2438278" indent="0">
              <a:buFontTx/>
              <a:buNone/>
              <a:defRPr sz="1600"/>
            </a:lvl5pPr>
          </a:lstStyle>
          <a:p>
            <a:pPr lvl="0"/>
            <a:r>
              <a:rPr lang="en-US" noProof="0" dirty="0"/>
              <a:t>Insert CV here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E8C0FB44-1662-44AA-98C6-5DC93F08000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448552" y="1801544"/>
            <a:ext cx="3409336" cy="776259"/>
          </a:xfrm>
          <a:noFill/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2000" b="1">
                <a:solidFill>
                  <a:schemeClr val="tx1"/>
                </a:solidFill>
              </a:defRPr>
            </a:lvl1pPr>
            <a:lvl2pPr marL="609570" indent="0">
              <a:buFontTx/>
              <a:buNone/>
              <a:defRPr sz="1600"/>
            </a:lvl2pPr>
            <a:lvl3pPr marL="1219139" indent="0">
              <a:buFontTx/>
              <a:buNone/>
              <a:defRPr sz="1600"/>
            </a:lvl3pPr>
            <a:lvl4pPr marL="1828709" indent="0">
              <a:buFontTx/>
              <a:buNone/>
              <a:defRPr sz="1600"/>
            </a:lvl4pPr>
            <a:lvl5pPr marL="2438278" indent="0">
              <a:buFontTx/>
              <a:buNone/>
              <a:defRPr sz="1600"/>
            </a:lvl5pPr>
          </a:lstStyle>
          <a:p>
            <a:pPr lvl="0"/>
            <a:r>
              <a:rPr lang="en-US" noProof="0" dirty="0" err="1"/>
              <a:t>Firstname</a:t>
            </a:r>
            <a:r>
              <a:rPr lang="en-US" noProof="0" dirty="0"/>
              <a:t> Surname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5326C8FA-2051-4B15-B74D-384909899440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336854" y="1800000"/>
            <a:ext cx="1632195" cy="1836083"/>
          </a:xfrm>
          <a:prstGeom prst="rect">
            <a:avLst/>
          </a:prstGeom>
          <a:noFill/>
          <a:ln w="19050">
            <a:noFill/>
          </a:ln>
        </p:spPr>
        <p:txBody>
          <a:bodyPr tIns="0" bIns="487704" anchor="t"/>
          <a:lstStyle>
            <a:lvl1pPr algn="l">
              <a:buNone/>
              <a:defRPr sz="1600" baseline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9" name="Textplatzhalter 6">
            <a:extLst>
              <a:ext uri="{FF2B5EF4-FFF2-40B4-BE49-F238E27FC236}">
                <a16:creationId xmlns:a16="http://schemas.microsoft.com/office/drawing/2014/main" id="{9D2DF1E2-FE60-41F2-8378-3C969718491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233648" y="2577803"/>
            <a:ext cx="3409336" cy="3518438"/>
          </a:xfrm>
          <a:noFill/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lnSpc>
                <a:spcPct val="90000"/>
              </a:lnSpc>
              <a:spcBef>
                <a:spcPts val="1600"/>
              </a:spcBef>
              <a:spcAft>
                <a:spcPts val="800"/>
              </a:spcAft>
              <a:buFontTx/>
              <a:buNone/>
              <a:defRPr sz="1600">
                <a:solidFill>
                  <a:schemeClr val="tx1"/>
                </a:solidFill>
              </a:defRPr>
            </a:lvl1pPr>
            <a:lvl2pPr marL="609570" indent="0">
              <a:buFontTx/>
              <a:buNone/>
              <a:defRPr sz="1600"/>
            </a:lvl2pPr>
            <a:lvl3pPr marL="1219139" indent="0">
              <a:buFontTx/>
              <a:buNone/>
              <a:defRPr sz="1600"/>
            </a:lvl3pPr>
            <a:lvl4pPr marL="1828709" indent="0">
              <a:buFontTx/>
              <a:buNone/>
              <a:defRPr sz="1600"/>
            </a:lvl4pPr>
            <a:lvl5pPr marL="2438278" indent="0">
              <a:buFontTx/>
              <a:buNone/>
              <a:defRPr sz="1600"/>
            </a:lvl5pPr>
          </a:lstStyle>
          <a:p>
            <a:pPr lvl="0"/>
            <a:r>
              <a:rPr lang="en-US" noProof="0" dirty="0"/>
              <a:t>Insert CV here</a:t>
            </a:r>
          </a:p>
        </p:txBody>
      </p:sp>
      <p:sp>
        <p:nvSpPr>
          <p:cNvPr id="11" name="Textplatzhalter 6">
            <a:extLst>
              <a:ext uri="{FF2B5EF4-FFF2-40B4-BE49-F238E27FC236}">
                <a16:creationId xmlns:a16="http://schemas.microsoft.com/office/drawing/2014/main" id="{0908AF0D-6FAE-41D6-AD8F-38FE1B45895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233648" y="1801544"/>
            <a:ext cx="3409336" cy="776259"/>
          </a:xfrm>
          <a:noFill/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2000" b="1">
                <a:solidFill>
                  <a:schemeClr val="tx1"/>
                </a:solidFill>
              </a:defRPr>
            </a:lvl1pPr>
            <a:lvl2pPr marL="609570" indent="0">
              <a:buFontTx/>
              <a:buNone/>
              <a:defRPr sz="1600"/>
            </a:lvl2pPr>
            <a:lvl3pPr marL="1219139" indent="0">
              <a:buFontTx/>
              <a:buNone/>
              <a:defRPr sz="1600"/>
            </a:lvl3pPr>
            <a:lvl4pPr marL="1828709" indent="0">
              <a:buFontTx/>
              <a:buNone/>
              <a:defRPr sz="1600"/>
            </a:lvl4pPr>
            <a:lvl5pPr marL="2438278" indent="0">
              <a:buFontTx/>
              <a:buNone/>
              <a:defRPr sz="1600"/>
            </a:lvl5pPr>
          </a:lstStyle>
          <a:p>
            <a:pPr lvl="0"/>
            <a:r>
              <a:rPr lang="en-US" noProof="0" dirty="0" err="1"/>
              <a:t>Firstname</a:t>
            </a:r>
            <a:r>
              <a:rPr lang="en-US" noProof="0" dirty="0"/>
              <a:t> Surname</a:t>
            </a:r>
          </a:p>
        </p:txBody>
      </p:sp>
    </p:spTree>
    <p:extLst>
      <p:ext uri="{BB962C8B-B14F-4D97-AF65-F5344CB8AC3E}">
        <p14:creationId xmlns:p14="http://schemas.microsoft.com/office/powerpoint/2010/main" val="9911842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microsoft.com/office/2007/relationships/hdphoto" Target="../media/hdphoto1.wdp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61" Type="http://schemas.openxmlformats.org/officeDocument/2006/relationships/image" Target="../media/image2.emf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474CE627-0AB5-4E11-AA91-6F903521757F}"/>
              </a:ext>
            </a:extLst>
          </p:cNvPr>
          <p:cNvPicPr>
            <a:picLocks/>
          </p:cNvPicPr>
          <p:nvPr userDrawn="1"/>
        </p:nvPicPr>
        <p:blipFill>
          <a:blip r:embed="rId60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490800"/>
            <a:ext cx="12193200" cy="392400"/>
          </a:xfrm>
          <a:prstGeom prst="rect">
            <a:avLst/>
          </a:prstGeom>
        </p:spPr>
      </p:pic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551384" y="188640"/>
            <a:ext cx="11089232" cy="1008112"/>
          </a:xfrm>
          <a:prstGeom prst="rect">
            <a:avLst/>
          </a:prstGeom>
          <a:effectLst/>
        </p:spPr>
        <p:txBody>
          <a:bodyPr vert="horz" lIns="0" tIns="0" rIns="90000" bIns="0" rtlCol="0" anchor="b">
            <a:noAutofit/>
          </a:bodyPr>
          <a:lstStyle/>
          <a:p>
            <a:r>
              <a:rPr lang="en-US" noProof="0" dirty="0"/>
              <a:t>Headline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551384" y="1412777"/>
            <a:ext cx="11089232" cy="468051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Insert text</a:t>
            </a:r>
          </a:p>
        </p:txBody>
      </p:sp>
      <p:pic>
        <p:nvPicPr>
          <p:cNvPr id="14" name="Rechteck 9">
            <a:extLst>
              <a:ext uri="{FF2B5EF4-FFF2-40B4-BE49-F238E27FC236}">
                <a16:creationId xmlns:a16="http://schemas.microsoft.com/office/drawing/2014/main" id="{67FDDDBD-BDBA-A245-9166-15EB2E4A3790}"/>
              </a:ext>
            </a:extLst>
          </p:cNvPr>
          <p:cNvPicPr>
            <a:picLocks/>
          </p:cNvPicPr>
          <p:nvPr userDrawn="1"/>
        </p:nvPicPr>
        <p:blipFill rotWithShape="1">
          <a:blip r:embed="rId6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0142"/>
          <a:stretch/>
        </p:blipFill>
        <p:spPr>
          <a:xfrm>
            <a:off x="550863" y="6816135"/>
            <a:ext cx="1255477" cy="69249"/>
          </a:xfrm>
          <a:prstGeom prst="rect">
            <a:avLst/>
          </a:prstGeom>
        </p:spPr>
      </p:pic>
      <p:sp>
        <p:nvSpPr>
          <p:cNvPr id="18" name="footer_ProjectInfo">
            <a:extLst>
              <a:ext uri="{FF2B5EF4-FFF2-40B4-BE49-F238E27FC236}">
                <a16:creationId xmlns:a16="http://schemas.microsoft.com/office/drawing/2014/main" id="{4A6391E9-6F9F-2946-997E-3D4A3387F38E}"/>
              </a:ext>
            </a:extLst>
          </p:cNvPr>
          <p:cNvSpPr txBox="1">
            <a:spLocks/>
          </p:cNvSpPr>
          <p:nvPr userDrawn="1"/>
        </p:nvSpPr>
        <p:spPr>
          <a:xfrm>
            <a:off x="5766832" y="6489288"/>
            <a:ext cx="5524202" cy="39275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sz="10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|  | 30 January 2024 |</a:t>
            </a:r>
            <a:endParaRPr lang="en-GB" sz="1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9" name="Textfeld 14">
            <a:extLst>
              <a:ext uri="{FF2B5EF4-FFF2-40B4-BE49-F238E27FC236}">
                <a16:creationId xmlns:a16="http://schemas.microsoft.com/office/drawing/2014/main" id="{5C7FC5C3-B2EC-8B45-AC3E-B4A53BFF6FCE}"/>
              </a:ext>
            </a:extLst>
          </p:cNvPr>
          <p:cNvSpPr txBox="1">
            <a:spLocks/>
          </p:cNvSpPr>
          <p:nvPr userDrawn="1"/>
        </p:nvSpPr>
        <p:spPr>
          <a:xfrm>
            <a:off x="1351800" y="6489288"/>
            <a:ext cx="457108" cy="3924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1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/ </a:t>
            </a:r>
            <a:fld id="{5404F204-AB56-BB46-89E0-707C1E8342FA}" type="slidenum">
              <a:rPr lang="en-GB" sz="100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r"/>
              <a:t>‹#›</a:t>
            </a:fld>
            <a:r>
              <a:rPr lang="en-GB" sz="1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</a:p>
        </p:txBody>
      </p:sp>
      <p:sp>
        <p:nvSpPr>
          <p:cNvPr id="16" name="footer_SecurityLevel">
            <a:extLst>
              <a:ext uri="{FF2B5EF4-FFF2-40B4-BE49-F238E27FC236}">
                <a16:creationId xmlns:a16="http://schemas.microsoft.com/office/drawing/2014/main" id="{2AAF2475-DDDB-B846-AF2B-C284E49CA64A}"/>
              </a:ext>
            </a:extLst>
          </p:cNvPr>
          <p:cNvSpPr txBox="1">
            <a:spLocks/>
          </p:cNvSpPr>
          <p:nvPr userDrawn="1"/>
        </p:nvSpPr>
        <p:spPr>
          <a:xfrm>
            <a:off x="550863" y="6489287"/>
            <a:ext cx="800937" cy="3924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0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Internal</a:t>
            </a:r>
            <a:endParaRPr lang="en-GB" sz="1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20" name="Picture 9">
            <a:extLst>
              <a:ext uri="{FF2B5EF4-FFF2-40B4-BE49-F238E27FC236}">
                <a16:creationId xmlns:a16="http://schemas.microsoft.com/office/drawing/2014/main" id="{498AA961-4FC8-470F-9671-00320F592769}"/>
              </a:ext>
            </a:extLst>
          </p:cNvPr>
          <p:cNvPicPr>
            <a:picLocks noChangeAspect="1"/>
          </p:cNvPicPr>
          <p:nvPr userDrawn="1"/>
        </p:nvPicPr>
        <p:blipFill>
          <a:blip r:embed="rId62" cstate="screen">
            <a:extLst>
              <a:ext uri="{BEBA8EAE-BF5A-486C-A8C5-ECC9F3942E4B}">
                <a14:imgProps xmlns:a14="http://schemas.microsoft.com/office/drawing/2010/main">
                  <a14:imgLayer r:embed="rId63">
                    <a14:imgEffect>
                      <a14:brightnessContrast bright="9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70400" y="6584400"/>
            <a:ext cx="489600" cy="21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954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6" r:id="rId1"/>
    <p:sldLayoutId id="2147483745" r:id="rId2"/>
    <p:sldLayoutId id="2147483832" r:id="rId3"/>
    <p:sldLayoutId id="2147483831" r:id="rId4"/>
    <p:sldLayoutId id="2147483855" r:id="rId5"/>
    <p:sldLayoutId id="2147483829" r:id="rId6"/>
    <p:sldLayoutId id="2147483864" r:id="rId7"/>
    <p:sldLayoutId id="2147483857" r:id="rId8"/>
    <p:sldLayoutId id="2147483858" r:id="rId9"/>
    <p:sldLayoutId id="2147483859" r:id="rId10"/>
    <p:sldLayoutId id="2147483837" r:id="rId11"/>
    <p:sldLayoutId id="2147483861" r:id="rId12"/>
    <p:sldLayoutId id="2147483841" r:id="rId13"/>
    <p:sldLayoutId id="2147483654" r:id="rId14"/>
    <p:sldLayoutId id="2147483860" r:id="rId15"/>
    <p:sldLayoutId id="2147483865" r:id="rId16"/>
    <p:sldLayoutId id="2147483842" r:id="rId17"/>
    <p:sldLayoutId id="2147483866" r:id="rId18"/>
    <p:sldLayoutId id="2147483843" r:id="rId19"/>
    <p:sldLayoutId id="2147483761" r:id="rId20"/>
    <p:sldLayoutId id="2147483867" r:id="rId21"/>
    <p:sldLayoutId id="2147483844" r:id="rId22"/>
    <p:sldLayoutId id="2147483862" r:id="rId23"/>
    <p:sldLayoutId id="2147483845" r:id="rId24"/>
    <p:sldLayoutId id="2147483846" r:id="rId25"/>
    <p:sldLayoutId id="2147483746" r:id="rId26"/>
    <p:sldLayoutId id="2147483833" r:id="rId27"/>
    <p:sldLayoutId id="2147483797" r:id="rId28"/>
    <p:sldLayoutId id="2147483873" r:id="rId29"/>
    <p:sldLayoutId id="2147483874" r:id="rId30"/>
    <p:sldLayoutId id="2147483875" r:id="rId31"/>
    <p:sldLayoutId id="2147483878" r:id="rId32"/>
    <p:sldLayoutId id="2147483877" r:id="rId33"/>
    <p:sldLayoutId id="2147483749" r:id="rId34"/>
    <p:sldLayoutId id="2147483750" r:id="rId35"/>
    <p:sldLayoutId id="2147483760" r:id="rId36"/>
    <p:sldLayoutId id="2147483850" r:id="rId37"/>
    <p:sldLayoutId id="2147483851" r:id="rId38"/>
    <p:sldLayoutId id="2147483852" r:id="rId39"/>
    <p:sldLayoutId id="2147483853" r:id="rId40"/>
    <p:sldLayoutId id="2147483854" r:id="rId41"/>
    <p:sldLayoutId id="2147483755" r:id="rId42"/>
    <p:sldLayoutId id="2147483754" r:id="rId43"/>
    <p:sldLayoutId id="2147483753" r:id="rId44"/>
    <p:sldLayoutId id="2147483849" r:id="rId45"/>
    <p:sldLayoutId id="2147483800" r:id="rId46"/>
    <p:sldLayoutId id="2147483804" r:id="rId47"/>
    <p:sldLayoutId id="2147483835" r:id="rId48"/>
    <p:sldLayoutId id="2147483802" r:id="rId49"/>
    <p:sldLayoutId id="2147483805" r:id="rId50"/>
    <p:sldLayoutId id="2147483806" r:id="rId51"/>
    <p:sldLayoutId id="2147483808" r:id="rId52"/>
    <p:sldLayoutId id="2147483807" r:id="rId53"/>
    <p:sldLayoutId id="2147483863" r:id="rId54"/>
    <p:sldLayoutId id="2147483763" r:id="rId55"/>
    <p:sldLayoutId id="2147483798" r:id="rId56"/>
    <p:sldLayoutId id="2147483799" r:id="rId57"/>
    <p:sldLayoutId id="2147483795" r:id="rId58"/>
  </p:sldLayoutIdLst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2800" b="0" i="0" kern="1200" cap="none" baseline="0">
          <a:solidFill>
            <a:schemeClr val="tx1"/>
          </a:solidFill>
          <a:effectLst/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</p:titleStyle>
    <p:bodyStyle>
      <a:lvl1pPr marL="0" indent="0" algn="l" defTabSz="1219170" rtl="0" eaLnBrk="1" latinLnBrk="0" hangingPunct="1">
        <a:lnSpc>
          <a:spcPct val="100000"/>
        </a:lnSpc>
        <a:spcBef>
          <a:spcPts val="0"/>
        </a:spcBef>
        <a:spcAft>
          <a:spcPts val="800"/>
        </a:spcAft>
        <a:buFont typeface="Wingdings" panose="05000000000000000000" pitchFamily="2" charset="2"/>
        <a:buNone/>
        <a:defRPr sz="1867" kern="1200" baseline="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  <a:lvl2pPr marL="482588" indent="-241294" algn="l" defTabSz="1219170" rtl="0" eaLnBrk="1" latinLnBrk="0" hangingPunct="1">
        <a:spcBef>
          <a:spcPts val="0"/>
        </a:spcBef>
        <a:spcAft>
          <a:spcPts val="800"/>
        </a:spcAft>
        <a:buClr>
          <a:srgbClr val="999999"/>
        </a:buClr>
        <a:buFont typeface="Wingdings" pitchFamily="2" charset="2"/>
        <a:buChar char="§"/>
        <a:defRPr sz="1867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2pPr>
      <a:lvl3pPr marL="950360" indent="-226478" algn="l" defTabSz="1219170" rtl="0" eaLnBrk="1" latinLnBrk="0" hangingPunct="1">
        <a:spcBef>
          <a:spcPts val="0"/>
        </a:spcBef>
        <a:spcAft>
          <a:spcPts val="800"/>
        </a:spcAft>
        <a:buClr>
          <a:srgbClr val="999999"/>
        </a:buClr>
        <a:buFont typeface="Wingdings" pitchFamily="2" charset="2"/>
        <a:buChar char="§"/>
        <a:defRPr sz="1867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3pPr>
      <a:lvl4pPr marL="1430831" indent="-239178" algn="l" defTabSz="1219170" rtl="0" eaLnBrk="1" latinLnBrk="0" hangingPunct="1">
        <a:spcBef>
          <a:spcPts val="0"/>
        </a:spcBef>
        <a:spcAft>
          <a:spcPts val="800"/>
        </a:spcAft>
        <a:buClr>
          <a:srgbClr val="999999"/>
        </a:buClr>
        <a:buFont typeface="Wingdings" pitchFamily="2" charset="2"/>
        <a:buChar char="§"/>
        <a:defRPr sz="1867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4pPr>
      <a:lvl5pPr marL="1672125" indent="-241294" algn="l" defTabSz="1219170" rtl="0" eaLnBrk="1" latinLnBrk="0" hangingPunct="1">
        <a:spcBef>
          <a:spcPts val="0"/>
        </a:spcBef>
        <a:spcAft>
          <a:spcPts val="800"/>
        </a:spcAft>
        <a:buClr>
          <a:srgbClr val="999999"/>
        </a:buClr>
        <a:buFont typeface="Wingdings" pitchFamily="2" charset="2"/>
        <a:buChar char="§"/>
        <a:tabLst/>
        <a:defRPr sz="1867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848" userDrawn="1">
          <p15:clr>
            <a:srgbClr val="F26B43"/>
          </p15:clr>
        </p15:guide>
        <p15:guide id="2" pos="347" userDrawn="1">
          <p15:clr>
            <a:srgbClr val="F26B43"/>
          </p15:clr>
        </p15:guide>
        <p15:guide id="3" pos="7344" userDrawn="1">
          <p15:clr>
            <a:srgbClr val="F26B43"/>
          </p15:clr>
        </p15:guide>
        <p15:guide id="4" orient="horz" pos="115" userDrawn="1">
          <p15:clr>
            <a:srgbClr val="F26B43"/>
          </p15:clr>
        </p15:guide>
        <p15:guide id="6" orient="horz" pos="75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4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39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8.png"/><Relationship Id="rId5" Type="http://schemas.openxmlformats.org/officeDocument/2006/relationships/slideLayout" Target="../slideLayouts/slideLayout45.xml"/><Relationship Id="rId4" Type="http://schemas.openxmlformats.org/officeDocument/2006/relationships/video" Target="../media/media2.mp4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media" Target="../media/media4.mp4"/><Relationship Id="rId7" Type="http://schemas.openxmlformats.org/officeDocument/2006/relationships/image" Target="../media/image41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40.png"/><Relationship Id="rId5" Type="http://schemas.openxmlformats.org/officeDocument/2006/relationships/slideLayout" Target="../slideLayouts/slideLayout45.xml"/><Relationship Id="rId4" Type="http://schemas.openxmlformats.org/officeDocument/2006/relationships/video" Target="../media/media4.mp4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media" Target="../media/media6.mp4"/><Relationship Id="rId7" Type="http://schemas.openxmlformats.org/officeDocument/2006/relationships/image" Target="../media/image43.png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42.png"/><Relationship Id="rId5" Type="http://schemas.openxmlformats.org/officeDocument/2006/relationships/slideLayout" Target="../slideLayouts/slideLayout45.xml"/><Relationship Id="rId4" Type="http://schemas.openxmlformats.org/officeDocument/2006/relationships/video" Target="../media/media6.mp4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3" Type="http://schemas.openxmlformats.org/officeDocument/2006/relationships/image" Target="../media/image20.jpe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1">
            <a:extLst>
              <a:ext uri="{FF2B5EF4-FFF2-40B4-BE49-F238E27FC236}">
                <a16:creationId xmlns:a16="http://schemas.microsoft.com/office/drawing/2014/main" id="{1909F5A8-A7DE-4CE6-8596-F35CF608E6A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A5813C10-EA94-4052-B5E2-D8F605C38B4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62366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2926A-C57E-335C-A0F4-049B4401E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Comparison of Default vs Optimized Settings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B7F3254D-EE92-6FA6-A5EA-BCCFBAA04A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4428757"/>
              </p:ext>
            </p:extLst>
          </p:nvPr>
        </p:nvGraphicFramePr>
        <p:xfrm>
          <a:off x="2032000" y="1556792"/>
          <a:ext cx="8127999" cy="411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52328">
                  <a:extLst>
                    <a:ext uri="{9D8B030D-6E8A-4147-A177-3AD203B41FA5}">
                      <a16:colId xmlns:a16="http://schemas.microsoft.com/office/drawing/2014/main" val="2843661942"/>
                    </a:ext>
                  </a:extLst>
                </a:gridCol>
                <a:gridCol w="2466338">
                  <a:extLst>
                    <a:ext uri="{9D8B030D-6E8A-4147-A177-3AD203B41FA5}">
                      <a16:colId xmlns:a16="http://schemas.microsoft.com/office/drawing/2014/main" val="3875821397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875704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Settings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Default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Optimized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18447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err="1"/>
                        <a:t>PopulationSize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96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06645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err="1"/>
                        <a:t>CrossoverType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Two Point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Uniform 0.5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74068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400" b="0" i="0" u="none" strike="noStrike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CrossoverRate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1973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400" b="0" i="0" u="none" strike="noStrike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MutationRate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81964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400" b="0" i="0" u="none" strike="noStrike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ChromosomeType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err="1"/>
                        <a:t>Time+NPC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05412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400" b="0" i="0" u="none" strike="noStrike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GeneType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Integer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Integer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44935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400" b="0" i="0" u="none" strike="noStrike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TournamentSize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83472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400" b="0" i="0" u="none" strike="noStrike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IndMutationRate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9203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159739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1A2D5-1640-BC6A-8DA8-685A154BC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DF3B01-DB79-7AC9-A37E-78C47F9C572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GB" dirty="0"/>
              <a:t>Comparison between:</a:t>
            </a:r>
          </a:p>
          <a:p>
            <a:pPr lvl="1"/>
            <a:r>
              <a:rPr lang="en-GB" b="1" dirty="0"/>
              <a:t>Optimized</a:t>
            </a:r>
            <a:r>
              <a:rPr lang="en-GB" dirty="0"/>
              <a:t> Genetic Algorithm</a:t>
            </a:r>
          </a:p>
          <a:p>
            <a:pPr lvl="1"/>
            <a:r>
              <a:rPr lang="en-GB" b="1" dirty="0"/>
              <a:t>Default</a:t>
            </a:r>
            <a:r>
              <a:rPr lang="en-GB" dirty="0"/>
              <a:t> Genetic Algorithm – uses best values from the literature review</a:t>
            </a:r>
          </a:p>
          <a:p>
            <a:pPr lvl="1"/>
            <a:r>
              <a:rPr lang="en-GB" b="1" dirty="0"/>
              <a:t>Random</a:t>
            </a:r>
            <a:r>
              <a:rPr lang="en-GB" dirty="0"/>
              <a:t> Search</a:t>
            </a:r>
          </a:p>
          <a:p>
            <a:r>
              <a:rPr lang="en-GB" dirty="0"/>
              <a:t>For each algorithm</a:t>
            </a:r>
          </a:p>
          <a:p>
            <a:pPr lvl="1"/>
            <a:r>
              <a:rPr lang="en-GB" dirty="0"/>
              <a:t>4 different start scenarios</a:t>
            </a:r>
          </a:p>
          <a:p>
            <a:pPr lvl="1"/>
            <a:r>
              <a:rPr lang="en-GB" dirty="0"/>
              <a:t>10 repetitions per start scenario</a:t>
            </a:r>
          </a:p>
          <a:p>
            <a:pPr lvl="1"/>
            <a:r>
              <a:rPr lang="en-GB" dirty="0"/>
              <a:t>2976 simulations per repetition</a:t>
            </a:r>
          </a:p>
          <a:p>
            <a:r>
              <a:rPr lang="en-GB" dirty="0"/>
              <a:t>Goals</a:t>
            </a:r>
          </a:p>
          <a:p>
            <a:pPr lvl="1"/>
            <a:r>
              <a:rPr lang="en-GB" dirty="0"/>
              <a:t>Test if Optimized is than random (research question 1)</a:t>
            </a:r>
          </a:p>
          <a:p>
            <a:pPr lvl="1"/>
            <a:r>
              <a:rPr lang="en-GB" dirty="0"/>
              <a:t>Test if Optimized is better than default (research question 2)</a:t>
            </a:r>
          </a:p>
          <a:p>
            <a:pPr lvl="1"/>
            <a:r>
              <a:rPr lang="en-GB" dirty="0"/>
              <a:t>Analyse if Optimized can generalize on different start scenarios where it has not been optimized on</a:t>
            </a:r>
          </a:p>
        </p:txBody>
      </p:sp>
    </p:spTree>
    <p:extLst>
      <p:ext uri="{BB962C8B-B14F-4D97-AF65-F5344CB8AC3E}">
        <p14:creationId xmlns:p14="http://schemas.microsoft.com/office/powerpoint/2010/main" val="34177083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EC93F678-E9AE-139A-46DB-585E90141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00" y="183600"/>
            <a:ext cx="11091600" cy="882000"/>
          </a:xfrm>
        </p:spPr>
        <p:txBody>
          <a:bodyPr/>
          <a:lstStyle/>
          <a:p>
            <a:r>
              <a:rPr lang="en-US" dirty="0"/>
              <a:t>Evaluation: Start Scenario 2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7993083-018D-6952-AE12-1F5AFFE869C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72064" y="183601"/>
            <a:ext cx="5184576" cy="620204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EF927B2-F2FA-4FA0-10C8-8E179904F1E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7448" y="1484784"/>
            <a:ext cx="3960440" cy="475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3119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76733B-9977-6FCA-C499-546B8FF96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Evaluation: Start Scenario </a:t>
            </a:r>
            <a:r>
              <a:rPr lang="en-GB" dirty="0"/>
              <a:t>2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F6B3723-7221-4305-41E0-A49398343C95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1384" y="1916831"/>
            <a:ext cx="5489140" cy="3728509"/>
          </a:xfr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530A5F5F-6D73-5C89-259A-17EEE7AD97F3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1916832"/>
            <a:ext cx="5489140" cy="3728509"/>
          </a:xfrm>
        </p:spPr>
      </p:pic>
    </p:spTree>
    <p:extLst>
      <p:ext uri="{BB962C8B-B14F-4D97-AF65-F5344CB8AC3E}">
        <p14:creationId xmlns:p14="http://schemas.microsoft.com/office/powerpoint/2010/main" val="28806289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EC93F678-E9AE-139A-46DB-585E90141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00" y="183600"/>
            <a:ext cx="11091600" cy="882000"/>
          </a:xfrm>
        </p:spPr>
        <p:txBody>
          <a:bodyPr/>
          <a:lstStyle/>
          <a:p>
            <a:r>
              <a:rPr lang="en-US" dirty="0"/>
              <a:t>Evaluation: Start Scenario 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7993083-018D-6952-AE12-1F5AFFE869C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72064" y="183601"/>
            <a:ext cx="5184576" cy="620204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EF927B2-F2FA-4FA0-10C8-8E179904F1E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7448" y="1484784"/>
            <a:ext cx="3960440" cy="475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4911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76733B-9977-6FCA-C499-546B8FF96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Evaluation: Start Scenario </a:t>
            </a:r>
            <a:r>
              <a:rPr lang="en-GB" dirty="0"/>
              <a:t>4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F6B3723-7221-4305-41E0-A49398343C95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1384" y="1916831"/>
            <a:ext cx="5489140" cy="3728509"/>
          </a:xfr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530A5F5F-6D73-5C89-259A-17EEE7AD97F3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1916832"/>
            <a:ext cx="5489140" cy="3728509"/>
          </a:xfrm>
        </p:spPr>
      </p:pic>
    </p:spTree>
    <p:extLst>
      <p:ext uri="{BB962C8B-B14F-4D97-AF65-F5344CB8AC3E}">
        <p14:creationId xmlns:p14="http://schemas.microsoft.com/office/powerpoint/2010/main" val="20474752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EC93F678-E9AE-139A-46DB-585E90141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00" y="183600"/>
            <a:ext cx="11091600" cy="882000"/>
          </a:xfrm>
        </p:spPr>
        <p:txBody>
          <a:bodyPr/>
          <a:lstStyle/>
          <a:p>
            <a:r>
              <a:rPr lang="en-US" dirty="0"/>
              <a:t>Evaluation: Start Scenario 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7993083-018D-6952-AE12-1F5AFFE869C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72064" y="183601"/>
            <a:ext cx="5184576" cy="620204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EF927B2-F2FA-4FA0-10C8-8E179904F1E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7448" y="1484784"/>
            <a:ext cx="3960440" cy="475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1679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76733B-9977-6FCA-C499-546B8FF96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Evaluation: Start Scenario </a:t>
            </a:r>
            <a:r>
              <a:rPr lang="en-GB" dirty="0"/>
              <a:t>3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F6B3723-7221-4305-41E0-A49398343C95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1384" y="1916831"/>
            <a:ext cx="5489140" cy="3728509"/>
          </a:xfr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530A5F5F-6D73-5C89-259A-17EEE7AD97F3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1916832"/>
            <a:ext cx="5489140" cy="3728509"/>
          </a:xfrm>
        </p:spPr>
      </p:pic>
    </p:spTree>
    <p:extLst>
      <p:ext uri="{BB962C8B-B14F-4D97-AF65-F5344CB8AC3E}">
        <p14:creationId xmlns:p14="http://schemas.microsoft.com/office/powerpoint/2010/main" val="27482697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077FE5AA-3964-DE48-5FB1-1612F2A47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Critical Situation 1 – Scenario 1 - Carla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75BA788-CCE1-9B89-AF74-509369A0941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66188" y="1530350"/>
            <a:ext cx="5113152" cy="1728192"/>
          </a:xfrm>
        </p:spPr>
        <p:txBody>
          <a:bodyPr/>
          <a:lstStyle/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GB" dirty="0"/>
              <a:t>After pedestrian crossing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GB" dirty="0"/>
              <a:t>NPC vehicle cuts shortly before junction and violates path of EGO vehicle (blue)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GB" dirty="0"/>
              <a:t>EGO vehicle must perform an emergency break</a:t>
            </a:r>
          </a:p>
        </p:txBody>
      </p:sp>
      <p:pic>
        <p:nvPicPr>
          <p:cNvPr id="8" name="normal_view_compressed">
            <a:hlinkClick r:id="" action="ppaction://media"/>
            <a:extLst>
              <a:ext uri="{FF2B5EF4-FFF2-40B4-BE49-F238E27FC236}">
                <a16:creationId xmlns:a16="http://schemas.microsoft.com/office/drawing/2014/main" id="{1B8FBAB3-0765-152D-1832-786A5510898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096000" y="1530351"/>
            <a:ext cx="5551620" cy="3122786"/>
          </a:xfrm>
          <a:prstGeom prst="rect">
            <a:avLst/>
          </a:prstGeom>
        </p:spPr>
      </p:pic>
      <p:pic>
        <p:nvPicPr>
          <p:cNvPr id="9" name="top_view_compressed">
            <a:hlinkClick r:id="" action="ppaction://media"/>
            <a:extLst>
              <a:ext uri="{FF2B5EF4-FFF2-40B4-BE49-F238E27FC236}">
                <a16:creationId xmlns:a16="http://schemas.microsoft.com/office/drawing/2014/main" id="{A25668C0-5940-DE27-2BE9-50B202E0254F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86651" y="3429000"/>
            <a:ext cx="5120569" cy="288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589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0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450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077FE5AA-3964-DE48-5FB1-1612F2A47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 videos – rendered in Carla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75BA788-CCE1-9B89-AF74-509369A0941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66188" y="1530350"/>
            <a:ext cx="5113152" cy="1728192"/>
          </a:xfrm>
        </p:spPr>
        <p:txBody>
          <a:bodyPr/>
          <a:lstStyle/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GB" dirty="0"/>
              <a:t>Inside junction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GB" dirty="0"/>
              <a:t>NPC vehicle ignores right of way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GB" dirty="0"/>
              <a:t>EGO vehicle (blue) must perform emergency break to avoid crash</a:t>
            </a:r>
          </a:p>
        </p:txBody>
      </p:sp>
      <p:pic>
        <p:nvPicPr>
          <p:cNvPr id="2" name="normal_view_compressed">
            <a:hlinkClick r:id="" action="ppaction://media"/>
            <a:extLst>
              <a:ext uri="{FF2B5EF4-FFF2-40B4-BE49-F238E27FC236}">
                <a16:creationId xmlns:a16="http://schemas.microsoft.com/office/drawing/2014/main" id="{65AA1D22-99BE-BC91-3531-E25D1B5ABC1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067648" y="1546621"/>
            <a:ext cx="5558164" cy="3126467"/>
          </a:xfrm>
          <a:prstGeom prst="rect">
            <a:avLst/>
          </a:prstGeom>
        </p:spPr>
      </p:pic>
      <p:pic>
        <p:nvPicPr>
          <p:cNvPr id="5" name="top_view_compressed">
            <a:hlinkClick r:id="" action="ppaction://media"/>
            <a:extLst>
              <a:ext uri="{FF2B5EF4-FFF2-40B4-BE49-F238E27FC236}">
                <a16:creationId xmlns:a16="http://schemas.microsoft.com/office/drawing/2014/main" id="{0FBE4791-968D-493D-CA53-24AF27E9C886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66188" y="3429000"/>
            <a:ext cx="5113152" cy="2876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471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0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360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19834A71-7F51-D59B-EB70-835085D91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Introduction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BE1AB8D2-3794-89DE-36D0-BAE70549D00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50800" y="1552901"/>
            <a:ext cx="11091600" cy="1876099"/>
          </a:xfrm>
        </p:spPr>
        <p:txBody>
          <a:bodyPr/>
          <a:lstStyle/>
          <a:p>
            <a:r>
              <a:rPr lang="en-GB" dirty="0"/>
              <a:t>Testing the functionality of Advanced Driver Assistance Systems or full stack autonomous vehicles is crucial to ensure road safety</a:t>
            </a:r>
          </a:p>
          <a:p>
            <a:r>
              <a:rPr lang="en-GB" dirty="0"/>
              <a:t>Generate critical traffic scenarios using search-based testing</a:t>
            </a:r>
          </a:p>
          <a:p>
            <a:pPr lvl="1"/>
            <a:r>
              <a:rPr lang="en-GB" dirty="0"/>
              <a:t>A genetic algorithm will be used for the search task</a:t>
            </a:r>
          </a:p>
          <a:p>
            <a:pPr lvl="2"/>
            <a:r>
              <a:rPr lang="en-GB" dirty="0"/>
              <a:t>Controls all NPCs in the simulation</a:t>
            </a:r>
          </a:p>
          <a:p>
            <a:pPr lvl="2"/>
            <a:r>
              <a:rPr lang="en-GB" dirty="0"/>
              <a:t>Optimizes the cumulated emergency brake duration of the ego vehicle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A214AA3-09E1-FB39-9DE3-4F5A0E489CE0}"/>
              </a:ext>
            </a:extLst>
          </p:cNvPr>
          <p:cNvSpPr txBox="1"/>
          <p:nvPr/>
        </p:nvSpPr>
        <p:spPr>
          <a:xfrm>
            <a:off x="5809752" y="4083854"/>
            <a:ext cx="58326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b="1" i="0" u="none" strike="noStrike" baseline="0" dirty="0">
                <a:latin typeface="URWPalladioL-Ital"/>
              </a:rPr>
              <a:t>Research Question 2</a:t>
            </a:r>
          </a:p>
          <a:p>
            <a:pPr algn="l"/>
            <a:r>
              <a:rPr lang="en-US" sz="1800" b="0" i="1" u="none" strike="noStrike" baseline="0" dirty="0">
                <a:latin typeface="URWPalladioL-Ital"/>
              </a:rPr>
              <a:t>Can the performance of a genetic algorithm be improved by optimizing the control parameter using the Taguchi method?</a:t>
            </a:r>
            <a:endParaRPr lang="en-GB" sz="1800" i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E7E4152-5E26-3967-3AEC-C665089D73DA}"/>
              </a:ext>
            </a:extLst>
          </p:cNvPr>
          <p:cNvSpPr txBox="1"/>
          <p:nvPr/>
        </p:nvSpPr>
        <p:spPr>
          <a:xfrm>
            <a:off x="549600" y="4083854"/>
            <a:ext cx="51125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b="1" i="0" u="none" strike="noStrike" baseline="0" dirty="0">
                <a:latin typeface="URWPalladioL-Ital"/>
              </a:rPr>
              <a:t>Research Question 1</a:t>
            </a:r>
          </a:p>
          <a:p>
            <a:pPr algn="l"/>
            <a:r>
              <a:rPr lang="en-US" sz="1800" b="0" i="1" u="none" strike="noStrike" baseline="0" dirty="0">
                <a:latin typeface="URWPalladioL-Ital"/>
              </a:rPr>
              <a:t>Is a genetic algorithm suitable for generating critical driving scenarios </a:t>
            </a:r>
            <a:r>
              <a:rPr lang="en-GB" sz="1800" b="0" i="1" u="none" strike="noStrike" baseline="0" dirty="0">
                <a:latin typeface="URWPalladioL-Ital"/>
              </a:rPr>
              <a:t>compared to random search?</a:t>
            </a:r>
            <a:endParaRPr lang="en-GB" sz="1800" i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30982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077FE5AA-3964-DE48-5FB1-1612F2A47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 videos – rendered in Carla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75BA788-CCE1-9B89-AF74-509369A0941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44318" y="1551600"/>
            <a:ext cx="5329176" cy="1445352"/>
          </a:xfrm>
        </p:spPr>
        <p:txBody>
          <a:bodyPr/>
          <a:lstStyle/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GB" dirty="0"/>
              <a:t>Kid runs over road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GB" dirty="0"/>
              <a:t>Kid is occluded by Truck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GB" dirty="0"/>
              <a:t>EGO vehicle (blue) has to emergency break</a:t>
            </a:r>
          </a:p>
        </p:txBody>
      </p:sp>
      <p:pic>
        <p:nvPicPr>
          <p:cNvPr id="3" name="rear_view_compressed">
            <a:hlinkClick r:id="" action="ppaction://media"/>
            <a:extLst>
              <a:ext uri="{FF2B5EF4-FFF2-40B4-BE49-F238E27FC236}">
                <a16:creationId xmlns:a16="http://schemas.microsoft.com/office/drawing/2014/main" id="{2D385992-CC42-1A2D-1700-D123CF04154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096000" y="1551600"/>
            <a:ext cx="5801817" cy="3263522"/>
          </a:xfrm>
          <a:prstGeom prst="rect">
            <a:avLst/>
          </a:prstGeom>
        </p:spPr>
      </p:pic>
      <p:pic>
        <p:nvPicPr>
          <p:cNvPr id="4" name="top_view_compressed">
            <a:hlinkClick r:id="" action="ppaction://media"/>
            <a:extLst>
              <a:ext uri="{FF2B5EF4-FFF2-40B4-BE49-F238E27FC236}">
                <a16:creationId xmlns:a16="http://schemas.microsoft.com/office/drawing/2014/main" id="{AADBD921-2505-3D6F-919B-8ECED1CB83DA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51384" y="3245400"/>
            <a:ext cx="5318955" cy="2991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827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21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921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E4822407-4C63-B6AD-9400-5CBAFDA11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01136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DD5DE-4175-9C8B-84FE-7663542F8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 Encoding</a:t>
            </a:r>
          </a:p>
        </p:txBody>
      </p:sp>
      <p:sp>
        <p:nvSpPr>
          <p:cNvPr id="4" name="Flowchart: Process 3">
            <a:extLst>
              <a:ext uri="{FF2B5EF4-FFF2-40B4-BE49-F238E27FC236}">
                <a16:creationId xmlns:a16="http://schemas.microsoft.com/office/drawing/2014/main" id="{C1C556A7-0BD3-26BB-CAFA-3E0CC4FF9F0E}"/>
              </a:ext>
            </a:extLst>
          </p:cNvPr>
          <p:cNvSpPr/>
          <p:nvPr/>
        </p:nvSpPr>
        <p:spPr>
          <a:xfrm>
            <a:off x="319755" y="1962382"/>
            <a:ext cx="6385845" cy="1224000"/>
          </a:xfrm>
          <a:prstGeom prst="flowChartProcess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tIns="182880" bIns="182880" numCol="2" rtlCol="0" anchor="t">
            <a:spAutoFit/>
          </a:bodyPr>
          <a:lstStyle/>
          <a:p>
            <a:r>
              <a:rPr lang="en-US" sz="1400" noProof="1"/>
              <a:t>0 = NoAction</a:t>
            </a:r>
          </a:p>
          <a:p>
            <a:r>
              <a:rPr lang="en-US" sz="1400" noProof="1"/>
              <a:t>1 = JunctionSelection(straight)</a:t>
            </a:r>
          </a:p>
          <a:p>
            <a:r>
              <a:rPr lang="en-US" sz="1400" noProof="1"/>
              <a:t>2 = JunctionSelection(left)</a:t>
            </a:r>
          </a:p>
          <a:p>
            <a:r>
              <a:rPr lang="en-US" sz="1400" noProof="1"/>
              <a:t>3 = JunctionSelection(right)</a:t>
            </a:r>
          </a:p>
          <a:p>
            <a:endParaRPr lang="en-US" sz="1400" noProof="1"/>
          </a:p>
          <a:p>
            <a:r>
              <a:rPr lang="en-US" sz="1400" noProof="1"/>
              <a:t>4 = LaneChange(left, 3)</a:t>
            </a:r>
          </a:p>
          <a:p>
            <a:r>
              <a:rPr lang="en-US" sz="1400" noProof="1"/>
              <a:t>5 = LaneChange(right, 3)</a:t>
            </a:r>
          </a:p>
          <a:p>
            <a:r>
              <a:rPr lang="en-US" sz="1400" noProof="1"/>
              <a:t>6 = AbortLaneChange()</a:t>
            </a:r>
          </a:p>
          <a:p>
            <a:r>
              <a:rPr lang="en-US" sz="1400" noProof="1"/>
              <a:t>7 …</a:t>
            </a:r>
          </a:p>
          <a:p>
            <a:endParaRPr lang="en-US" sz="14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E57A600-1F33-72A6-2752-1ED8BC8966CD}"/>
              </a:ext>
            </a:extLst>
          </p:cNvPr>
          <p:cNvSpPr/>
          <p:nvPr/>
        </p:nvSpPr>
        <p:spPr>
          <a:xfrm>
            <a:off x="315137" y="4633517"/>
            <a:ext cx="6390463" cy="118800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/>
              <a:t>{"type": "LaneChange", "direction": "left", "duration": 3}</a:t>
            </a:r>
          </a:p>
          <a:p>
            <a:r>
              <a:rPr lang="en-US" sz="1400" dirty="0"/>
              <a:t>{"type": "JunctionSelection", "junction_selection_angle": "straight"}</a:t>
            </a:r>
          </a:p>
          <a:p>
            <a:r>
              <a:rPr lang="en-US" sz="1400" dirty="0"/>
              <a:t>{"type": “AbortLaneChange"}</a:t>
            </a:r>
          </a:p>
          <a:p>
            <a:r>
              <a:rPr lang="en-US" sz="1400" dirty="0"/>
              <a:t>{"type": “ModifyTargetVelocity“, “percentage“: “133.4”}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0A45C7F-3AAF-C4AF-2E76-680EE3E507B4}"/>
              </a:ext>
            </a:extLst>
          </p:cNvPr>
          <p:cNvSpPr/>
          <p:nvPr/>
        </p:nvSpPr>
        <p:spPr>
          <a:xfrm>
            <a:off x="564782" y="3903777"/>
            <a:ext cx="2421000" cy="533400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Encode as dictionary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B95BA28A-4746-A1B2-1F76-4D00C04D7AB8}"/>
              </a:ext>
            </a:extLst>
          </p:cNvPr>
          <p:cNvSpPr/>
          <p:nvPr/>
        </p:nvSpPr>
        <p:spPr>
          <a:xfrm>
            <a:off x="670382" y="1327842"/>
            <a:ext cx="2209800" cy="443623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Encode as Integer</a:t>
            </a:r>
          </a:p>
        </p:txBody>
      </p:sp>
    </p:spTree>
    <p:extLst>
      <p:ext uri="{BB962C8B-B14F-4D97-AF65-F5344CB8AC3E}">
        <p14:creationId xmlns:p14="http://schemas.microsoft.com/office/powerpoint/2010/main" val="16250045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20541-DAB5-33A1-461B-A3A493E19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Behavior</a:t>
            </a:r>
            <a:r>
              <a:rPr lang="en-GB" dirty="0"/>
              <a:t> Tree</a:t>
            </a:r>
          </a:p>
        </p:txBody>
      </p:sp>
      <p:pic>
        <p:nvPicPr>
          <p:cNvPr id="7" name="Content Placeholder 6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89C7D9BD-1377-D753-8F76-65681EBBE382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6244" y="1703387"/>
            <a:ext cx="8801100" cy="4238625"/>
          </a:xfrm>
        </p:spPr>
      </p:pic>
    </p:spTree>
    <p:extLst>
      <p:ext uri="{BB962C8B-B14F-4D97-AF65-F5344CB8AC3E}">
        <p14:creationId xmlns:p14="http://schemas.microsoft.com/office/powerpoint/2010/main" val="19968948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36B15A-471E-DC5C-CE51-0C8F7F394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31C3A979-46EE-7D6D-CE67-272DE43F26AD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7530" y="1933632"/>
            <a:ext cx="8998527" cy="3778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4453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EC93F678-E9AE-139A-46DB-585E90141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00" y="183600"/>
            <a:ext cx="11091600" cy="882000"/>
          </a:xfrm>
        </p:spPr>
        <p:txBody>
          <a:bodyPr/>
          <a:lstStyle/>
          <a:p>
            <a:r>
              <a:rPr lang="en-US" dirty="0"/>
              <a:t>Evaluation: Start Scenario 1</a:t>
            </a:r>
          </a:p>
        </p:txBody>
      </p:sp>
      <p:pic>
        <p:nvPicPr>
          <p:cNvPr id="7" name="Picture 6" descr="A road with many lanes&#10;&#10;Description automatically generated with medium confidence">
            <a:extLst>
              <a:ext uri="{FF2B5EF4-FFF2-40B4-BE49-F238E27FC236}">
                <a16:creationId xmlns:a16="http://schemas.microsoft.com/office/drawing/2014/main" id="{17993083-018D-6952-AE12-1F5AFFE869C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064" y="183600"/>
            <a:ext cx="5184576" cy="6202050"/>
          </a:xfrm>
          <a:prstGeom prst="rect">
            <a:avLst/>
          </a:prstGeom>
        </p:spPr>
      </p:pic>
      <p:pic>
        <p:nvPicPr>
          <p:cNvPr id="16" name="Picture 15" descr="A diagram of a diagram&#10;&#10;Description automatically generated">
            <a:extLst>
              <a:ext uri="{FF2B5EF4-FFF2-40B4-BE49-F238E27FC236}">
                <a16:creationId xmlns:a16="http://schemas.microsoft.com/office/drawing/2014/main" id="{2EF927B2-F2FA-4FA0-10C8-8E179904F1E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448" y="1484784"/>
            <a:ext cx="3960440" cy="4752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6687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76733B-9977-6FCA-C499-546B8FF96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Evaluation: Start Scenario </a:t>
            </a:r>
            <a:r>
              <a:rPr lang="en-GB" dirty="0"/>
              <a:t>1</a:t>
            </a:r>
          </a:p>
        </p:txBody>
      </p:sp>
      <p:pic>
        <p:nvPicPr>
          <p:cNvPr id="8" name="Content Placeholder 7" descr="A graph showing the growth of the generation&#10;&#10;Description automatically generated">
            <a:extLst>
              <a:ext uri="{FF2B5EF4-FFF2-40B4-BE49-F238E27FC236}">
                <a16:creationId xmlns:a16="http://schemas.microsoft.com/office/drawing/2014/main" id="{1F6B3723-7221-4305-41E0-A49398343C95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384" y="1916831"/>
            <a:ext cx="5489140" cy="3728509"/>
          </a:xfrm>
        </p:spPr>
      </p:pic>
      <p:pic>
        <p:nvPicPr>
          <p:cNvPr id="10" name="Content Placeholder 9" descr="A graph showing the difference between generations&#10;&#10;Description automatically generated">
            <a:extLst>
              <a:ext uri="{FF2B5EF4-FFF2-40B4-BE49-F238E27FC236}">
                <a16:creationId xmlns:a16="http://schemas.microsoft.com/office/drawing/2014/main" id="{530A5F5F-6D73-5C89-259A-17EEE7AD97F3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916832"/>
            <a:ext cx="5489140" cy="3728509"/>
          </a:xfrm>
        </p:spPr>
      </p:pic>
    </p:spTree>
    <p:extLst>
      <p:ext uri="{BB962C8B-B14F-4D97-AF65-F5344CB8AC3E}">
        <p14:creationId xmlns:p14="http://schemas.microsoft.com/office/powerpoint/2010/main" val="1469688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05A07E-F43F-CB13-2F2D-0CCB5E89FA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62E41C-172E-86C6-55ED-E997C2EAFCF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GB" dirty="0"/>
              <a:t>ADD: pop size results</a:t>
            </a:r>
          </a:p>
          <a:p>
            <a:r>
              <a:rPr lang="en-GB" dirty="0"/>
              <a:t>Add: all actions</a:t>
            </a:r>
          </a:p>
        </p:txBody>
      </p:sp>
    </p:spTree>
    <p:extLst>
      <p:ext uri="{BB962C8B-B14F-4D97-AF65-F5344CB8AC3E}">
        <p14:creationId xmlns:p14="http://schemas.microsoft.com/office/powerpoint/2010/main" val="29981659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1EF0B-E233-9BA6-98AE-441E5A44AA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Traffic Manager – TODO: Maybe remove BT…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898BB00-2F13-CC63-5F22-B263A52AC884}"/>
              </a:ext>
            </a:extLst>
          </p:cNvPr>
          <p:cNvSpPr/>
          <p:nvPr/>
        </p:nvSpPr>
        <p:spPr>
          <a:xfrm>
            <a:off x="3826348" y="1484784"/>
            <a:ext cx="4191000" cy="1447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sz="2000" dirty="0"/>
              <a:t>Traffic Manger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54E5DE5-B0E8-9754-7882-9EE34F418A30}"/>
              </a:ext>
            </a:extLst>
          </p:cNvPr>
          <p:cNvSpPr/>
          <p:nvPr/>
        </p:nvSpPr>
        <p:spPr>
          <a:xfrm>
            <a:off x="4283548" y="2208684"/>
            <a:ext cx="3429000" cy="723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sz="1800" dirty="0"/>
              <a:t>Action Interface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35A4DBE-7B59-A9A0-0AE7-70C822A7338D}"/>
              </a:ext>
            </a:extLst>
          </p:cNvPr>
          <p:cNvSpPr/>
          <p:nvPr/>
        </p:nvSpPr>
        <p:spPr>
          <a:xfrm>
            <a:off x="5350348" y="2627784"/>
            <a:ext cx="685800" cy="226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NPC 1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2AE361C-E408-52A8-C22B-948958297845}"/>
              </a:ext>
            </a:extLst>
          </p:cNvPr>
          <p:cNvSpPr/>
          <p:nvPr/>
        </p:nvSpPr>
        <p:spPr>
          <a:xfrm>
            <a:off x="5274148" y="2549784"/>
            <a:ext cx="2362200" cy="382800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64B7549-4671-D790-705F-F8A084C798FA}"/>
              </a:ext>
            </a:extLst>
          </p:cNvPr>
          <p:cNvSpPr/>
          <p:nvPr/>
        </p:nvSpPr>
        <p:spPr>
          <a:xfrm>
            <a:off x="6112348" y="2627784"/>
            <a:ext cx="685800" cy="226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NPC 2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AB30BE7-507F-3FD0-0B00-88FF9549FBBD}"/>
              </a:ext>
            </a:extLst>
          </p:cNvPr>
          <p:cNvSpPr/>
          <p:nvPr/>
        </p:nvSpPr>
        <p:spPr>
          <a:xfrm>
            <a:off x="6874348" y="2627784"/>
            <a:ext cx="685800" cy="226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…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BBB9255-1895-9EE9-E4AA-017EE8A6C5D1}"/>
              </a:ext>
            </a:extLst>
          </p:cNvPr>
          <p:cNvSpPr/>
          <p:nvPr/>
        </p:nvSpPr>
        <p:spPr>
          <a:xfrm>
            <a:off x="4435948" y="2705784"/>
            <a:ext cx="685800" cy="226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EGO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BD65BCB-FAFA-1711-E000-8322A6AF6035}"/>
              </a:ext>
            </a:extLst>
          </p:cNvPr>
          <p:cNvSpPr/>
          <p:nvPr/>
        </p:nvSpPr>
        <p:spPr>
          <a:xfrm>
            <a:off x="473548" y="1484784"/>
            <a:ext cx="1905000" cy="1447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/>
              <a:t>Behaviour Tree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7C52942-5D59-F015-E512-C83DB1A8AABB}"/>
              </a:ext>
            </a:extLst>
          </p:cNvPr>
          <p:cNvSpPr/>
          <p:nvPr/>
        </p:nvSpPr>
        <p:spPr>
          <a:xfrm>
            <a:off x="9465148" y="1474417"/>
            <a:ext cx="1905000" cy="14478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/>
              <a:t>Genetic Algorithm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343CAC1-F3E8-4A2E-BE22-CADBAD3D408C}"/>
              </a:ext>
            </a:extLst>
          </p:cNvPr>
          <p:cNvCxnSpPr>
            <a:cxnSpLocks/>
            <a:stCxn id="4" idx="1"/>
            <a:endCxn id="14" idx="3"/>
          </p:cNvCxnSpPr>
          <p:nvPr/>
        </p:nvCxnSpPr>
        <p:spPr>
          <a:xfrm flipH="1">
            <a:off x="2378548" y="2208684"/>
            <a:ext cx="14478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0BC0C85-ED71-9429-D027-1872D80D6F5D}"/>
              </a:ext>
            </a:extLst>
          </p:cNvPr>
          <p:cNvCxnSpPr>
            <a:cxnSpLocks/>
            <a:stCxn id="4" idx="3"/>
            <a:endCxn id="16" idx="1"/>
          </p:cNvCxnSpPr>
          <p:nvPr/>
        </p:nvCxnSpPr>
        <p:spPr>
          <a:xfrm flipV="1">
            <a:off x="8017348" y="2198317"/>
            <a:ext cx="1447800" cy="103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0556D123-006B-85A3-CE64-4412CA1776AE}"/>
              </a:ext>
            </a:extLst>
          </p:cNvPr>
          <p:cNvCxnSpPr>
            <a:stCxn id="16" idx="2"/>
            <a:endCxn id="10" idx="2"/>
          </p:cNvCxnSpPr>
          <p:nvPr/>
        </p:nvCxnSpPr>
        <p:spPr>
          <a:xfrm rot="5400000">
            <a:off x="8431265" y="946200"/>
            <a:ext cx="10367" cy="3962400"/>
          </a:xfrm>
          <a:prstGeom prst="bentConnector3">
            <a:avLst>
              <a:gd name="adj1" fmla="val 230507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90E36906-E56A-D57E-A703-C9288DDD8B37}"/>
              </a:ext>
            </a:extLst>
          </p:cNvPr>
          <p:cNvCxnSpPr>
            <a:stCxn id="14" idx="2"/>
            <a:endCxn id="13" idx="2"/>
          </p:cNvCxnSpPr>
          <p:nvPr/>
        </p:nvCxnSpPr>
        <p:spPr>
          <a:xfrm rot="16200000" flipH="1">
            <a:off x="3102448" y="1256184"/>
            <a:ext cx="12700" cy="3352800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3FFF8C99-EA30-4DB2-30D1-44FB160765D9}"/>
              </a:ext>
            </a:extLst>
          </p:cNvPr>
          <p:cNvSpPr/>
          <p:nvPr/>
        </p:nvSpPr>
        <p:spPr>
          <a:xfrm>
            <a:off x="2530948" y="1789584"/>
            <a:ext cx="1219200" cy="380998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World Information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361B3A7-59D8-41DB-72FD-675D7BA1E4D2}"/>
              </a:ext>
            </a:extLst>
          </p:cNvPr>
          <p:cNvSpPr/>
          <p:nvPr/>
        </p:nvSpPr>
        <p:spPr>
          <a:xfrm>
            <a:off x="8093548" y="1762122"/>
            <a:ext cx="1219200" cy="380998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World Information</a:t>
            </a:r>
          </a:p>
        </p:txBody>
      </p:sp>
      <p:sp>
        <p:nvSpPr>
          <p:cNvPr id="6" name="Content Placeholder 15">
            <a:extLst>
              <a:ext uri="{FF2B5EF4-FFF2-40B4-BE49-F238E27FC236}">
                <a16:creationId xmlns:a16="http://schemas.microsoft.com/office/drawing/2014/main" id="{ED38A28A-EB19-677A-9AD8-E0C9B2CFC6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90348" y="3429000"/>
            <a:ext cx="11091600" cy="2626191"/>
          </a:xfrm>
        </p:spPr>
        <p:txBody>
          <a:bodyPr/>
          <a:lstStyle/>
          <a:p>
            <a:r>
              <a:rPr lang="en-US" b="1" dirty="0"/>
              <a:t>Traffic Manger </a:t>
            </a:r>
            <a:r>
              <a:rPr lang="en-US" dirty="0"/>
              <a:t>simulates all vehicle</a:t>
            </a:r>
          </a:p>
          <a:p>
            <a:pPr lvl="1"/>
            <a:r>
              <a:rPr lang="en-US" dirty="0"/>
              <a:t>vehicles drive in then simulation in a realistic manner</a:t>
            </a:r>
          </a:p>
          <a:p>
            <a:pPr lvl="1"/>
            <a:r>
              <a:rPr lang="en-US" dirty="0"/>
              <a:t>Provides an interface to alter vehicles </a:t>
            </a:r>
            <a:r>
              <a:rPr lang="en-US" dirty="0" err="1"/>
              <a:t>behaviour</a:t>
            </a:r>
            <a:r>
              <a:rPr lang="en-US" dirty="0"/>
              <a:t> through actions such as LaneChange, </a:t>
            </a:r>
            <a:r>
              <a:rPr lang="en-US" dirty="0" err="1"/>
              <a:t>JunctionSelection</a:t>
            </a:r>
            <a:r>
              <a:rPr lang="en-US" dirty="0"/>
              <a:t>, </a:t>
            </a:r>
            <a:r>
              <a:rPr lang="en-US" dirty="0" err="1"/>
              <a:t>ModifyTargetVelocity</a:t>
            </a:r>
            <a:r>
              <a:rPr lang="en-US" dirty="0"/>
              <a:t>, </a:t>
            </a:r>
            <a:r>
              <a:rPr lang="en-US" dirty="0" err="1"/>
              <a:t>etc</a:t>
            </a:r>
            <a:r>
              <a:rPr lang="en-US" dirty="0"/>
              <a:t> …</a:t>
            </a:r>
          </a:p>
          <a:p>
            <a:r>
              <a:rPr lang="en-US" b="1" dirty="0"/>
              <a:t>Genetic Algorithm </a:t>
            </a:r>
            <a:r>
              <a:rPr lang="en-US" dirty="0"/>
              <a:t>optimizes the cost function by directing NPC vehicles through specified actions.</a:t>
            </a:r>
          </a:p>
          <a:p>
            <a:r>
              <a:rPr lang="en-US" b="1" dirty="0" err="1"/>
              <a:t>Behaviour</a:t>
            </a:r>
            <a:r>
              <a:rPr lang="en-US" b="1" dirty="0"/>
              <a:t> Tree </a:t>
            </a:r>
            <a:r>
              <a:rPr lang="en-US" dirty="0"/>
              <a:t>guides EGO vehicle by setting actions</a:t>
            </a:r>
          </a:p>
          <a:p>
            <a:pPr lvl="1"/>
            <a:r>
              <a:rPr lang="en-US" dirty="0"/>
              <a:t>Sets different junction selections and avoiding blocking obstacles through lane changes in order to create more interesting scenarios</a:t>
            </a:r>
          </a:p>
        </p:txBody>
      </p:sp>
    </p:spTree>
    <p:extLst>
      <p:ext uri="{BB962C8B-B14F-4D97-AF65-F5344CB8AC3E}">
        <p14:creationId xmlns:p14="http://schemas.microsoft.com/office/powerpoint/2010/main" val="13666433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6D33D-E926-28DF-9F42-3CC0DEE37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Genetic Algorithm 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8D4461-F139-8929-6A8C-DE63706740F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b="1" dirty="0"/>
              <a:t>Inspired by Natural Selection:</a:t>
            </a:r>
          </a:p>
          <a:p>
            <a:pPr lvl="1"/>
            <a:r>
              <a:rPr lang="en-US" dirty="0"/>
              <a:t>Modeled after the process of natural selection in biology.</a:t>
            </a:r>
          </a:p>
          <a:p>
            <a:pPr lvl="1"/>
            <a:r>
              <a:rPr lang="en-US" dirty="0"/>
              <a:t>Mimics the principles of evolution to find optimal solutions.</a:t>
            </a:r>
          </a:p>
          <a:p>
            <a:r>
              <a:rPr lang="en-US" b="1" dirty="0"/>
              <a:t>Population-Based Optimization:</a:t>
            </a:r>
          </a:p>
          <a:p>
            <a:pPr lvl="1"/>
            <a:r>
              <a:rPr lang="en-US" dirty="0"/>
              <a:t>Operates on a population of potential solutions.</a:t>
            </a:r>
          </a:p>
          <a:p>
            <a:pPr lvl="1"/>
            <a:r>
              <a:rPr lang="en-US" dirty="0"/>
              <a:t>Utilizes genetic operators like crossover and mutation for reproduction.</a:t>
            </a:r>
          </a:p>
          <a:p>
            <a:r>
              <a:rPr lang="en-US" b="1" dirty="0"/>
              <a:t>Iterative Improvement:</a:t>
            </a:r>
          </a:p>
          <a:p>
            <a:pPr lvl="1"/>
            <a:r>
              <a:rPr lang="en-US" dirty="0"/>
              <a:t>Solutions evolve over multiple generations.</a:t>
            </a:r>
          </a:p>
          <a:p>
            <a:pPr lvl="1"/>
            <a:r>
              <a:rPr lang="en-US" dirty="0"/>
              <a:t>Fitness function guides the selection of better solutions, leading to convergence.</a:t>
            </a:r>
          </a:p>
          <a:p>
            <a:r>
              <a:rPr lang="en-US" b="1" dirty="0"/>
              <a:t>Gene and Chromosome:</a:t>
            </a:r>
          </a:p>
          <a:p>
            <a:pPr lvl="1"/>
            <a:r>
              <a:rPr lang="en-US" dirty="0"/>
              <a:t>A chromosome and its genes form a solution to the search problem</a:t>
            </a:r>
          </a:p>
          <a:p>
            <a:pPr lvl="1"/>
            <a:r>
              <a:rPr lang="en-US" dirty="0"/>
              <a:t>Custom encodings for Genes and Chromosomes are required to describe a search solution</a:t>
            </a:r>
            <a:endParaRPr lang="en-GB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79266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AFC1FA-9EE9-269D-19DA-3F6D015D6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Chromosome encodings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4B56064-A9A7-1DC3-B4AA-188B63C244EC}"/>
              </a:ext>
            </a:extLst>
          </p:cNvPr>
          <p:cNvSpPr txBox="1"/>
          <p:nvPr/>
        </p:nvSpPr>
        <p:spPr>
          <a:xfrm>
            <a:off x="2479603" y="2756718"/>
            <a:ext cx="38645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Corresponds to timestep 1 (0.5 seconds)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5C8AA661-059B-B4DB-8FBB-7889156D6C65}"/>
              </a:ext>
            </a:extLst>
          </p:cNvPr>
          <p:cNvSpPr/>
          <p:nvPr/>
        </p:nvSpPr>
        <p:spPr>
          <a:xfrm>
            <a:off x="551384" y="1918080"/>
            <a:ext cx="11221096" cy="76200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Flowchart: Process 50">
            <a:extLst>
              <a:ext uri="{FF2B5EF4-FFF2-40B4-BE49-F238E27FC236}">
                <a16:creationId xmlns:a16="http://schemas.microsoft.com/office/drawing/2014/main" id="{42EF721A-31D8-3C4F-3603-DDDDAEBF517B}"/>
              </a:ext>
            </a:extLst>
          </p:cNvPr>
          <p:cNvSpPr/>
          <p:nvPr/>
        </p:nvSpPr>
        <p:spPr>
          <a:xfrm>
            <a:off x="714421" y="2016247"/>
            <a:ext cx="389408" cy="565666"/>
          </a:xfrm>
          <a:prstGeom prst="flowChartProcess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52" name="Flowchart: Process 51">
            <a:extLst>
              <a:ext uri="{FF2B5EF4-FFF2-40B4-BE49-F238E27FC236}">
                <a16:creationId xmlns:a16="http://schemas.microsoft.com/office/drawing/2014/main" id="{6C67D2C1-DDE9-F01B-1D59-F8463CE1C1AF}"/>
              </a:ext>
            </a:extLst>
          </p:cNvPr>
          <p:cNvSpPr/>
          <p:nvPr/>
        </p:nvSpPr>
        <p:spPr>
          <a:xfrm>
            <a:off x="1266215" y="2026362"/>
            <a:ext cx="389408" cy="565666"/>
          </a:xfrm>
          <a:prstGeom prst="flowChartProcess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53" name="Flowchart: Process 52">
            <a:extLst>
              <a:ext uri="{FF2B5EF4-FFF2-40B4-BE49-F238E27FC236}">
                <a16:creationId xmlns:a16="http://schemas.microsoft.com/office/drawing/2014/main" id="{8A8B9020-A32F-ED3E-970A-BE70EAB12E13}"/>
              </a:ext>
            </a:extLst>
          </p:cNvPr>
          <p:cNvSpPr/>
          <p:nvPr/>
        </p:nvSpPr>
        <p:spPr>
          <a:xfrm>
            <a:off x="1818009" y="2026362"/>
            <a:ext cx="389408" cy="565666"/>
          </a:xfrm>
          <a:prstGeom prst="flowChartProcess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54" name="Flowchart: Process 53">
            <a:extLst>
              <a:ext uri="{FF2B5EF4-FFF2-40B4-BE49-F238E27FC236}">
                <a16:creationId xmlns:a16="http://schemas.microsoft.com/office/drawing/2014/main" id="{8B56102B-B4FB-DB32-E770-0C56DF46AC89}"/>
              </a:ext>
            </a:extLst>
          </p:cNvPr>
          <p:cNvSpPr/>
          <p:nvPr/>
        </p:nvSpPr>
        <p:spPr>
          <a:xfrm>
            <a:off x="2369803" y="2033778"/>
            <a:ext cx="389408" cy="565666"/>
          </a:xfrm>
          <a:prstGeom prst="flowChartProcess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55" name="Flowchart: Process 54">
            <a:extLst>
              <a:ext uri="{FF2B5EF4-FFF2-40B4-BE49-F238E27FC236}">
                <a16:creationId xmlns:a16="http://schemas.microsoft.com/office/drawing/2014/main" id="{D6174FFF-298B-E8CB-6FE5-7AE221380CC9}"/>
              </a:ext>
            </a:extLst>
          </p:cNvPr>
          <p:cNvSpPr/>
          <p:nvPr/>
        </p:nvSpPr>
        <p:spPr>
          <a:xfrm>
            <a:off x="2921597" y="2033778"/>
            <a:ext cx="389408" cy="565666"/>
          </a:xfrm>
          <a:prstGeom prst="flowChartProcess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56" name="Flowchart: Process 55">
            <a:extLst>
              <a:ext uri="{FF2B5EF4-FFF2-40B4-BE49-F238E27FC236}">
                <a16:creationId xmlns:a16="http://schemas.microsoft.com/office/drawing/2014/main" id="{DCBD5F8A-1FC7-390E-F87D-1F6CEE60E103}"/>
              </a:ext>
            </a:extLst>
          </p:cNvPr>
          <p:cNvSpPr/>
          <p:nvPr/>
        </p:nvSpPr>
        <p:spPr>
          <a:xfrm>
            <a:off x="3473391" y="2033778"/>
            <a:ext cx="389408" cy="565666"/>
          </a:xfrm>
          <a:prstGeom prst="flowChartProcess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57" name="Flowchart: Process 56">
            <a:extLst>
              <a:ext uri="{FF2B5EF4-FFF2-40B4-BE49-F238E27FC236}">
                <a16:creationId xmlns:a16="http://schemas.microsoft.com/office/drawing/2014/main" id="{D5A2020F-830C-FE9A-6EDF-D0AEF7A07CDE}"/>
              </a:ext>
            </a:extLst>
          </p:cNvPr>
          <p:cNvSpPr/>
          <p:nvPr/>
        </p:nvSpPr>
        <p:spPr>
          <a:xfrm>
            <a:off x="4025185" y="2033778"/>
            <a:ext cx="389408" cy="565666"/>
          </a:xfrm>
          <a:prstGeom prst="flowChartProcess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58" name="Flowchart: Process 57">
            <a:extLst>
              <a:ext uri="{FF2B5EF4-FFF2-40B4-BE49-F238E27FC236}">
                <a16:creationId xmlns:a16="http://schemas.microsoft.com/office/drawing/2014/main" id="{88431404-4318-46B6-A598-56ECC29CE389}"/>
              </a:ext>
            </a:extLst>
          </p:cNvPr>
          <p:cNvSpPr/>
          <p:nvPr/>
        </p:nvSpPr>
        <p:spPr>
          <a:xfrm>
            <a:off x="4576979" y="2026362"/>
            <a:ext cx="389408" cy="565666"/>
          </a:xfrm>
          <a:prstGeom prst="flowChartProcess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7</a:t>
            </a:r>
          </a:p>
        </p:txBody>
      </p:sp>
      <p:sp>
        <p:nvSpPr>
          <p:cNvPr id="59" name="Flowchart: Process 58">
            <a:extLst>
              <a:ext uri="{FF2B5EF4-FFF2-40B4-BE49-F238E27FC236}">
                <a16:creationId xmlns:a16="http://schemas.microsoft.com/office/drawing/2014/main" id="{FDD0920B-A539-9641-67BA-D3FC588E263C}"/>
              </a:ext>
            </a:extLst>
          </p:cNvPr>
          <p:cNvSpPr/>
          <p:nvPr/>
        </p:nvSpPr>
        <p:spPr>
          <a:xfrm>
            <a:off x="5132172" y="2026362"/>
            <a:ext cx="389408" cy="565666"/>
          </a:xfrm>
          <a:prstGeom prst="flowChartProcess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8</a:t>
            </a:r>
          </a:p>
        </p:txBody>
      </p:sp>
      <p:sp>
        <p:nvSpPr>
          <p:cNvPr id="60" name="Flowchart: Process 59">
            <a:extLst>
              <a:ext uri="{FF2B5EF4-FFF2-40B4-BE49-F238E27FC236}">
                <a16:creationId xmlns:a16="http://schemas.microsoft.com/office/drawing/2014/main" id="{1ED68F09-3CE8-5146-A8FB-681D6CC233DC}"/>
              </a:ext>
            </a:extLst>
          </p:cNvPr>
          <p:cNvSpPr/>
          <p:nvPr/>
        </p:nvSpPr>
        <p:spPr>
          <a:xfrm>
            <a:off x="5687365" y="2026362"/>
            <a:ext cx="389408" cy="565666"/>
          </a:xfrm>
          <a:prstGeom prst="flowChartProcess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9</a:t>
            </a:r>
          </a:p>
        </p:txBody>
      </p:sp>
      <p:sp>
        <p:nvSpPr>
          <p:cNvPr id="61" name="Flowchart: Process 60">
            <a:extLst>
              <a:ext uri="{FF2B5EF4-FFF2-40B4-BE49-F238E27FC236}">
                <a16:creationId xmlns:a16="http://schemas.microsoft.com/office/drawing/2014/main" id="{EEBBC4D7-31C5-F085-F0E8-E9C3E754DBEC}"/>
              </a:ext>
            </a:extLst>
          </p:cNvPr>
          <p:cNvSpPr/>
          <p:nvPr/>
        </p:nvSpPr>
        <p:spPr>
          <a:xfrm>
            <a:off x="6235760" y="2026362"/>
            <a:ext cx="389408" cy="565666"/>
          </a:xfrm>
          <a:prstGeom prst="flowChartProcess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10</a:t>
            </a:r>
          </a:p>
        </p:txBody>
      </p:sp>
      <p:sp>
        <p:nvSpPr>
          <p:cNvPr id="62" name="Flowchart: Process 61">
            <a:extLst>
              <a:ext uri="{FF2B5EF4-FFF2-40B4-BE49-F238E27FC236}">
                <a16:creationId xmlns:a16="http://schemas.microsoft.com/office/drawing/2014/main" id="{35435DCD-B3AF-1A20-3253-C082E38FAF00}"/>
              </a:ext>
            </a:extLst>
          </p:cNvPr>
          <p:cNvSpPr/>
          <p:nvPr/>
        </p:nvSpPr>
        <p:spPr>
          <a:xfrm>
            <a:off x="6784155" y="2016247"/>
            <a:ext cx="389408" cy="565666"/>
          </a:xfrm>
          <a:prstGeom prst="flowChartProcess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11</a:t>
            </a:r>
          </a:p>
        </p:txBody>
      </p:sp>
      <p:sp>
        <p:nvSpPr>
          <p:cNvPr id="63" name="Flowchart: Process 62">
            <a:extLst>
              <a:ext uri="{FF2B5EF4-FFF2-40B4-BE49-F238E27FC236}">
                <a16:creationId xmlns:a16="http://schemas.microsoft.com/office/drawing/2014/main" id="{54F23100-135E-7CAE-0E70-5938BDAA77E3}"/>
              </a:ext>
            </a:extLst>
          </p:cNvPr>
          <p:cNvSpPr/>
          <p:nvPr/>
        </p:nvSpPr>
        <p:spPr>
          <a:xfrm>
            <a:off x="7339348" y="2016247"/>
            <a:ext cx="389408" cy="565666"/>
          </a:xfrm>
          <a:prstGeom prst="flowChartProcess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12</a:t>
            </a:r>
          </a:p>
        </p:txBody>
      </p:sp>
      <p:sp>
        <p:nvSpPr>
          <p:cNvPr id="64" name="Flowchart: Process 63">
            <a:extLst>
              <a:ext uri="{FF2B5EF4-FFF2-40B4-BE49-F238E27FC236}">
                <a16:creationId xmlns:a16="http://schemas.microsoft.com/office/drawing/2014/main" id="{4A746600-0081-400D-DACE-0A4ACC7899E7}"/>
              </a:ext>
            </a:extLst>
          </p:cNvPr>
          <p:cNvSpPr/>
          <p:nvPr/>
        </p:nvSpPr>
        <p:spPr>
          <a:xfrm>
            <a:off x="7887743" y="2016247"/>
            <a:ext cx="389408" cy="565666"/>
          </a:xfrm>
          <a:prstGeom prst="flowChartProcess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13</a:t>
            </a:r>
          </a:p>
        </p:txBody>
      </p:sp>
      <p:sp>
        <p:nvSpPr>
          <p:cNvPr id="65" name="Flowchart: Process 64">
            <a:extLst>
              <a:ext uri="{FF2B5EF4-FFF2-40B4-BE49-F238E27FC236}">
                <a16:creationId xmlns:a16="http://schemas.microsoft.com/office/drawing/2014/main" id="{78578E80-C396-1B39-2FDC-B6D4E48D73B3}"/>
              </a:ext>
            </a:extLst>
          </p:cNvPr>
          <p:cNvSpPr/>
          <p:nvPr/>
        </p:nvSpPr>
        <p:spPr>
          <a:xfrm>
            <a:off x="8449062" y="2016247"/>
            <a:ext cx="389408" cy="565666"/>
          </a:xfrm>
          <a:prstGeom prst="flowChartProcess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14</a:t>
            </a:r>
          </a:p>
        </p:txBody>
      </p:sp>
      <p:sp>
        <p:nvSpPr>
          <p:cNvPr id="66" name="Flowchart: Process 65">
            <a:extLst>
              <a:ext uri="{FF2B5EF4-FFF2-40B4-BE49-F238E27FC236}">
                <a16:creationId xmlns:a16="http://schemas.microsoft.com/office/drawing/2014/main" id="{57ADB779-368F-D582-8A61-1490DB2AA6DA}"/>
              </a:ext>
            </a:extLst>
          </p:cNvPr>
          <p:cNvSpPr/>
          <p:nvPr/>
        </p:nvSpPr>
        <p:spPr>
          <a:xfrm>
            <a:off x="9010381" y="2016247"/>
            <a:ext cx="389408" cy="565666"/>
          </a:xfrm>
          <a:prstGeom prst="flowChartProcess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15</a:t>
            </a:r>
          </a:p>
        </p:txBody>
      </p:sp>
      <p:sp>
        <p:nvSpPr>
          <p:cNvPr id="67" name="Flowchart: Process 66">
            <a:extLst>
              <a:ext uri="{FF2B5EF4-FFF2-40B4-BE49-F238E27FC236}">
                <a16:creationId xmlns:a16="http://schemas.microsoft.com/office/drawing/2014/main" id="{E038E7C0-9CF1-9A06-AD47-FD07BA3D5CBF}"/>
              </a:ext>
            </a:extLst>
          </p:cNvPr>
          <p:cNvSpPr/>
          <p:nvPr/>
        </p:nvSpPr>
        <p:spPr>
          <a:xfrm>
            <a:off x="9556049" y="2016247"/>
            <a:ext cx="389408" cy="565666"/>
          </a:xfrm>
          <a:prstGeom prst="flowChartProcess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16</a:t>
            </a:r>
          </a:p>
        </p:txBody>
      </p:sp>
      <p:sp>
        <p:nvSpPr>
          <p:cNvPr id="68" name="Flowchart: Process 67">
            <a:extLst>
              <a:ext uri="{FF2B5EF4-FFF2-40B4-BE49-F238E27FC236}">
                <a16:creationId xmlns:a16="http://schemas.microsoft.com/office/drawing/2014/main" id="{5C66AFEF-8E3D-893A-9B3D-D53D70D8826D}"/>
              </a:ext>
            </a:extLst>
          </p:cNvPr>
          <p:cNvSpPr/>
          <p:nvPr/>
        </p:nvSpPr>
        <p:spPr>
          <a:xfrm>
            <a:off x="10105116" y="2016247"/>
            <a:ext cx="389408" cy="565666"/>
          </a:xfrm>
          <a:prstGeom prst="flowChartProcess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17</a:t>
            </a:r>
          </a:p>
        </p:txBody>
      </p:sp>
      <p:sp>
        <p:nvSpPr>
          <p:cNvPr id="69" name="Flowchart: Process 68">
            <a:extLst>
              <a:ext uri="{FF2B5EF4-FFF2-40B4-BE49-F238E27FC236}">
                <a16:creationId xmlns:a16="http://schemas.microsoft.com/office/drawing/2014/main" id="{A19F3468-A095-BD83-A583-4B53A5CE8345}"/>
              </a:ext>
            </a:extLst>
          </p:cNvPr>
          <p:cNvSpPr/>
          <p:nvPr/>
        </p:nvSpPr>
        <p:spPr>
          <a:xfrm>
            <a:off x="10656910" y="2016247"/>
            <a:ext cx="389408" cy="565666"/>
          </a:xfrm>
          <a:prstGeom prst="flowChartProcess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18</a:t>
            </a:r>
          </a:p>
        </p:txBody>
      </p:sp>
      <p:sp>
        <p:nvSpPr>
          <p:cNvPr id="70" name="Flowchart: Process 69">
            <a:extLst>
              <a:ext uri="{FF2B5EF4-FFF2-40B4-BE49-F238E27FC236}">
                <a16:creationId xmlns:a16="http://schemas.microsoft.com/office/drawing/2014/main" id="{75FFB225-9A4B-08C3-433E-6AF8211991B2}"/>
              </a:ext>
            </a:extLst>
          </p:cNvPr>
          <p:cNvSpPr/>
          <p:nvPr/>
        </p:nvSpPr>
        <p:spPr>
          <a:xfrm>
            <a:off x="11208704" y="2016247"/>
            <a:ext cx="389408" cy="565666"/>
          </a:xfrm>
          <a:prstGeom prst="flowChartProcess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19</a:t>
            </a:r>
          </a:p>
        </p:txBody>
      </p:sp>
      <p:sp>
        <p:nvSpPr>
          <p:cNvPr id="71" name="Flowchart: Process 70">
            <a:extLst>
              <a:ext uri="{FF2B5EF4-FFF2-40B4-BE49-F238E27FC236}">
                <a16:creationId xmlns:a16="http://schemas.microsoft.com/office/drawing/2014/main" id="{A5DD0753-A95A-B571-60E3-34D4DF7FF45C}"/>
              </a:ext>
            </a:extLst>
          </p:cNvPr>
          <p:cNvSpPr/>
          <p:nvPr/>
        </p:nvSpPr>
        <p:spPr>
          <a:xfrm>
            <a:off x="1341033" y="2133875"/>
            <a:ext cx="221114" cy="363076"/>
          </a:xfrm>
          <a:prstGeom prst="flowChartProcess">
            <a:avLst/>
          </a:prstGeom>
          <a:noFill/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C20B1818-D227-314B-09BD-60EECB36A4E7}"/>
              </a:ext>
            </a:extLst>
          </p:cNvPr>
          <p:cNvCxnSpPr>
            <a:cxnSpLocks/>
            <a:stCxn id="71" idx="2"/>
            <a:endCxn id="46" idx="1"/>
          </p:cNvCxnSpPr>
          <p:nvPr/>
        </p:nvCxnSpPr>
        <p:spPr>
          <a:xfrm>
            <a:off x="1451590" y="2496951"/>
            <a:ext cx="1028013" cy="4136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Flowchart: Process 4">
            <a:extLst>
              <a:ext uri="{FF2B5EF4-FFF2-40B4-BE49-F238E27FC236}">
                <a16:creationId xmlns:a16="http://schemas.microsoft.com/office/drawing/2014/main" id="{72A88A28-0B05-A03A-F47A-2329A9ADA486}"/>
              </a:ext>
            </a:extLst>
          </p:cNvPr>
          <p:cNvSpPr/>
          <p:nvPr/>
        </p:nvSpPr>
        <p:spPr>
          <a:xfrm>
            <a:off x="1560877" y="3123625"/>
            <a:ext cx="1201216" cy="304801"/>
          </a:xfrm>
          <a:prstGeom prst="flowChartProcess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/>
              <a:t>Action NPC 1</a:t>
            </a:r>
          </a:p>
        </p:txBody>
      </p:sp>
      <p:sp>
        <p:nvSpPr>
          <p:cNvPr id="6" name="Flowchart: Process 5">
            <a:extLst>
              <a:ext uri="{FF2B5EF4-FFF2-40B4-BE49-F238E27FC236}">
                <a16:creationId xmlns:a16="http://schemas.microsoft.com/office/drawing/2014/main" id="{6B5BC141-0050-1BAA-ACFD-B05EEDF239F7}"/>
              </a:ext>
            </a:extLst>
          </p:cNvPr>
          <p:cNvSpPr/>
          <p:nvPr/>
        </p:nvSpPr>
        <p:spPr>
          <a:xfrm>
            <a:off x="2845485" y="3123625"/>
            <a:ext cx="1201216" cy="304801"/>
          </a:xfrm>
          <a:prstGeom prst="flowChartProcess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/>
              <a:t>Action NPC 2</a:t>
            </a:r>
          </a:p>
        </p:txBody>
      </p:sp>
      <p:sp>
        <p:nvSpPr>
          <p:cNvPr id="7" name="Flowchart: Process 6">
            <a:extLst>
              <a:ext uri="{FF2B5EF4-FFF2-40B4-BE49-F238E27FC236}">
                <a16:creationId xmlns:a16="http://schemas.microsoft.com/office/drawing/2014/main" id="{63FE3F6C-EC35-F9F2-5B25-3D74DD8DEDD4}"/>
              </a:ext>
            </a:extLst>
          </p:cNvPr>
          <p:cNvSpPr/>
          <p:nvPr/>
        </p:nvSpPr>
        <p:spPr>
          <a:xfrm>
            <a:off x="4140906" y="3123625"/>
            <a:ext cx="1201216" cy="304801"/>
          </a:xfrm>
          <a:prstGeom prst="flowChartProcess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/>
              <a:t>…</a:t>
            </a:r>
          </a:p>
        </p:txBody>
      </p:sp>
      <p:sp>
        <p:nvSpPr>
          <p:cNvPr id="9" name="Flowchart: Process 8">
            <a:extLst>
              <a:ext uri="{FF2B5EF4-FFF2-40B4-BE49-F238E27FC236}">
                <a16:creationId xmlns:a16="http://schemas.microsoft.com/office/drawing/2014/main" id="{C07DA247-171C-0809-5951-0CACB432C27A}"/>
              </a:ext>
            </a:extLst>
          </p:cNvPr>
          <p:cNvSpPr/>
          <p:nvPr/>
        </p:nvSpPr>
        <p:spPr>
          <a:xfrm>
            <a:off x="5439827" y="3124650"/>
            <a:ext cx="1201216" cy="304801"/>
          </a:xfrm>
          <a:prstGeom prst="flowChartProcess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/>
              <a:t>Action NPC n</a:t>
            </a:r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6BF57B41-FA69-296F-65EF-642D76279CB0}"/>
              </a:ext>
            </a:extLst>
          </p:cNvPr>
          <p:cNvSpPr/>
          <p:nvPr/>
        </p:nvSpPr>
        <p:spPr>
          <a:xfrm>
            <a:off x="1150484" y="3025292"/>
            <a:ext cx="625376" cy="503994"/>
          </a:xfrm>
          <a:prstGeom prst="leftBrace">
            <a:avLst>
              <a:gd name="adj1" fmla="val 17247"/>
              <a:gd name="adj2" fmla="val 50000"/>
            </a:avLst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EADFDC3-ADA9-82EA-D18D-C8EE869974BC}"/>
              </a:ext>
            </a:extLst>
          </p:cNvPr>
          <p:cNvSpPr/>
          <p:nvPr/>
        </p:nvSpPr>
        <p:spPr>
          <a:xfrm>
            <a:off x="567756" y="4648944"/>
            <a:ext cx="11092800" cy="76200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lowchart: Process 3">
            <a:extLst>
              <a:ext uri="{FF2B5EF4-FFF2-40B4-BE49-F238E27FC236}">
                <a16:creationId xmlns:a16="http://schemas.microsoft.com/office/drawing/2014/main" id="{25E9B248-5ED7-3461-40F3-E7AB148BA8D8}"/>
              </a:ext>
            </a:extLst>
          </p:cNvPr>
          <p:cNvSpPr/>
          <p:nvPr/>
        </p:nvSpPr>
        <p:spPr>
          <a:xfrm>
            <a:off x="706072" y="4725144"/>
            <a:ext cx="226484" cy="609600"/>
          </a:xfrm>
          <a:prstGeom prst="flowChartProcess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8" name="Flowchart: Process 7">
            <a:extLst>
              <a:ext uri="{FF2B5EF4-FFF2-40B4-BE49-F238E27FC236}">
                <a16:creationId xmlns:a16="http://schemas.microsoft.com/office/drawing/2014/main" id="{D85B11D0-9F02-3FE5-D622-DD57313FE890}"/>
              </a:ext>
            </a:extLst>
          </p:cNvPr>
          <p:cNvSpPr/>
          <p:nvPr/>
        </p:nvSpPr>
        <p:spPr>
          <a:xfrm>
            <a:off x="1070872" y="4732764"/>
            <a:ext cx="226484" cy="609600"/>
          </a:xfrm>
          <a:prstGeom prst="flowChartProcess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1" name="Flowchart: Process 10">
            <a:extLst>
              <a:ext uri="{FF2B5EF4-FFF2-40B4-BE49-F238E27FC236}">
                <a16:creationId xmlns:a16="http://schemas.microsoft.com/office/drawing/2014/main" id="{F0E91905-D7FB-4E2C-2742-6590D280E381}"/>
              </a:ext>
            </a:extLst>
          </p:cNvPr>
          <p:cNvSpPr/>
          <p:nvPr/>
        </p:nvSpPr>
        <p:spPr>
          <a:xfrm>
            <a:off x="1435672" y="4725144"/>
            <a:ext cx="226484" cy="609600"/>
          </a:xfrm>
          <a:prstGeom prst="flowChartProcess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2" name="Flowchart: Process 11">
            <a:extLst>
              <a:ext uri="{FF2B5EF4-FFF2-40B4-BE49-F238E27FC236}">
                <a16:creationId xmlns:a16="http://schemas.microsoft.com/office/drawing/2014/main" id="{7DFD0445-6C87-FC50-664F-4B5108904F99}"/>
              </a:ext>
            </a:extLst>
          </p:cNvPr>
          <p:cNvSpPr/>
          <p:nvPr/>
        </p:nvSpPr>
        <p:spPr>
          <a:xfrm>
            <a:off x="1800472" y="4732764"/>
            <a:ext cx="226484" cy="609600"/>
          </a:xfrm>
          <a:prstGeom prst="flowChartProcess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3" name="Flowchart: Process 12">
            <a:extLst>
              <a:ext uri="{FF2B5EF4-FFF2-40B4-BE49-F238E27FC236}">
                <a16:creationId xmlns:a16="http://schemas.microsoft.com/office/drawing/2014/main" id="{C0D04543-E7C3-FC36-0DB7-8E2119A1BE1E}"/>
              </a:ext>
            </a:extLst>
          </p:cNvPr>
          <p:cNvSpPr/>
          <p:nvPr/>
        </p:nvSpPr>
        <p:spPr>
          <a:xfrm>
            <a:off x="2165272" y="4725144"/>
            <a:ext cx="226484" cy="609600"/>
          </a:xfrm>
          <a:prstGeom prst="flowChartProcess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14" name="Flowchart: Process 13">
            <a:extLst>
              <a:ext uri="{FF2B5EF4-FFF2-40B4-BE49-F238E27FC236}">
                <a16:creationId xmlns:a16="http://schemas.microsoft.com/office/drawing/2014/main" id="{6148A0F5-5653-FE89-43CD-4CB9ABA3EA8C}"/>
              </a:ext>
            </a:extLst>
          </p:cNvPr>
          <p:cNvSpPr/>
          <p:nvPr/>
        </p:nvSpPr>
        <p:spPr>
          <a:xfrm>
            <a:off x="2530072" y="4732764"/>
            <a:ext cx="226484" cy="609600"/>
          </a:xfrm>
          <a:prstGeom prst="flowChartProcess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15" name="Flowchart: Process 14">
            <a:extLst>
              <a:ext uri="{FF2B5EF4-FFF2-40B4-BE49-F238E27FC236}">
                <a16:creationId xmlns:a16="http://schemas.microsoft.com/office/drawing/2014/main" id="{BDFE6BE6-D352-C89C-D7CD-D9DFD3D4F17F}"/>
              </a:ext>
            </a:extLst>
          </p:cNvPr>
          <p:cNvSpPr/>
          <p:nvPr/>
        </p:nvSpPr>
        <p:spPr>
          <a:xfrm>
            <a:off x="2894872" y="4732764"/>
            <a:ext cx="226484" cy="609600"/>
          </a:xfrm>
          <a:prstGeom prst="flowChartProcess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16" name="Flowchart: Process 15">
            <a:extLst>
              <a:ext uri="{FF2B5EF4-FFF2-40B4-BE49-F238E27FC236}">
                <a16:creationId xmlns:a16="http://schemas.microsoft.com/office/drawing/2014/main" id="{FACA242C-0B19-DF3A-E64F-A1D2AE39392C}"/>
              </a:ext>
            </a:extLst>
          </p:cNvPr>
          <p:cNvSpPr/>
          <p:nvPr/>
        </p:nvSpPr>
        <p:spPr>
          <a:xfrm>
            <a:off x="3259672" y="4732764"/>
            <a:ext cx="226484" cy="609600"/>
          </a:xfrm>
          <a:prstGeom prst="flowChartProcess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</a:t>
            </a:r>
          </a:p>
        </p:txBody>
      </p:sp>
      <p:sp>
        <p:nvSpPr>
          <p:cNvPr id="17" name="Flowchart: Process 16">
            <a:extLst>
              <a:ext uri="{FF2B5EF4-FFF2-40B4-BE49-F238E27FC236}">
                <a16:creationId xmlns:a16="http://schemas.microsoft.com/office/drawing/2014/main" id="{4E38B550-0B9D-7DD8-CD88-A528A4471685}"/>
              </a:ext>
            </a:extLst>
          </p:cNvPr>
          <p:cNvSpPr/>
          <p:nvPr/>
        </p:nvSpPr>
        <p:spPr>
          <a:xfrm>
            <a:off x="3624472" y="4725144"/>
            <a:ext cx="226484" cy="609600"/>
          </a:xfrm>
          <a:prstGeom prst="flowChartProcess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8</a:t>
            </a:r>
          </a:p>
        </p:txBody>
      </p:sp>
      <p:sp>
        <p:nvSpPr>
          <p:cNvPr id="18" name="Flowchart: Process 17">
            <a:extLst>
              <a:ext uri="{FF2B5EF4-FFF2-40B4-BE49-F238E27FC236}">
                <a16:creationId xmlns:a16="http://schemas.microsoft.com/office/drawing/2014/main" id="{4D9ADED0-6B20-A102-31A2-C12BEAEC21BF}"/>
              </a:ext>
            </a:extLst>
          </p:cNvPr>
          <p:cNvSpPr/>
          <p:nvPr/>
        </p:nvSpPr>
        <p:spPr>
          <a:xfrm>
            <a:off x="3992092" y="4732764"/>
            <a:ext cx="226484" cy="609600"/>
          </a:xfrm>
          <a:prstGeom prst="flowChartProcess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9</a:t>
            </a:r>
          </a:p>
        </p:txBody>
      </p:sp>
      <p:sp>
        <p:nvSpPr>
          <p:cNvPr id="19" name="Flowchart: Process 18">
            <a:extLst>
              <a:ext uri="{FF2B5EF4-FFF2-40B4-BE49-F238E27FC236}">
                <a16:creationId xmlns:a16="http://schemas.microsoft.com/office/drawing/2014/main" id="{BC36FB61-6FB3-A5D0-2D2B-D8FD99E8CC10}"/>
              </a:ext>
            </a:extLst>
          </p:cNvPr>
          <p:cNvSpPr/>
          <p:nvPr/>
        </p:nvSpPr>
        <p:spPr>
          <a:xfrm>
            <a:off x="4354072" y="4732764"/>
            <a:ext cx="226484" cy="609600"/>
          </a:xfrm>
          <a:prstGeom prst="flowChartProcess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20" name="Flowchart: Process 19">
            <a:extLst>
              <a:ext uri="{FF2B5EF4-FFF2-40B4-BE49-F238E27FC236}">
                <a16:creationId xmlns:a16="http://schemas.microsoft.com/office/drawing/2014/main" id="{458E9C80-93B7-3696-D5D9-E81807D44946}"/>
              </a:ext>
            </a:extLst>
          </p:cNvPr>
          <p:cNvSpPr/>
          <p:nvPr/>
        </p:nvSpPr>
        <p:spPr>
          <a:xfrm>
            <a:off x="4721692" y="4740384"/>
            <a:ext cx="226484" cy="609600"/>
          </a:xfrm>
          <a:prstGeom prst="flowChartProcess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21" name="Flowchart: Process 20">
            <a:extLst>
              <a:ext uri="{FF2B5EF4-FFF2-40B4-BE49-F238E27FC236}">
                <a16:creationId xmlns:a16="http://schemas.microsoft.com/office/drawing/2014/main" id="{27EA56EE-D67D-EB44-93B9-C4485DD049D4}"/>
              </a:ext>
            </a:extLst>
          </p:cNvPr>
          <p:cNvSpPr/>
          <p:nvPr/>
        </p:nvSpPr>
        <p:spPr>
          <a:xfrm>
            <a:off x="5083274" y="4732764"/>
            <a:ext cx="226484" cy="609600"/>
          </a:xfrm>
          <a:prstGeom prst="flowChartProcess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22" name="Flowchart: Process 21">
            <a:extLst>
              <a:ext uri="{FF2B5EF4-FFF2-40B4-BE49-F238E27FC236}">
                <a16:creationId xmlns:a16="http://schemas.microsoft.com/office/drawing/2014/main" id="{48415961-DEAB-048A-4D0B-900524EBCC45}"/>
              </a:ext>
            </a:extLst>
          </p:cNvPr>
          <p:cNvSpPr/>
          <p:nvPr/>
        </p:nvSpPr>
        <p:spPr>
          <a:xfrm>
            <a:off x="5450894" y="4740384"/>
            <a:ext cx="226484" cy="609600"/>
          </a:xfrm>
          <a:prstGeom prst="flowChartProcess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23" name="Flowchart: Process 22">
            <a:extLst>
              <a:ext uri="{FF2B5EF4-FFF2-40B4-BE49-F238E27FC236}">
                <a16:creationId xmlns:a16="http://schemas.microsoft.com/office/drawing/2014/main" id="{192878DC-6FD1-8A21-1FC1-AA3D3C02DA32}"/>
              </a:ext>
            </a:extLst>
          </p:cNvPr>
          <p:cNvSpPr/>
          <p:nvPr/>
        </p:nvSpPr>
        <p:spPr>
          <a:xfrm>
            <a:off x="5812476" y="4732764"/>
            <a:ext cx="226484" cy="609600"/>
          </a:xfrm>
          <a:prstGeom prst="flowChartProcess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24" name="Flowchart: Process 23">
            <a:extLst>
              <a:ext uri="{FF2B5EF4-FFF2-40B4-BE49-F238E27FC236}">
                <a16:creationId xmlns:a16="http://schemas.microsoft.com/office/drawing/2014/main" id="{E0E85EDB-D919-E545-8448-D6D88D41DB2C}"/>
              </a:ext>
            </a:extLst>
          </p:cNvPr>
          <p:cNvSpPr/>
          <p:nvPr/>
        </p:nvSpPr>
        <p:spPr>
          <a:xfrm>
            <a:off x="6180096" y="4740384"/>
            <a:ext cx="226484" cy="609600"/>
          </a:xfrm>
          <a:prstGeom prst="flowChartProcess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25" name="Flowchart: Process 24">
            <a:extLst>
              <a:ext uri="{FF2B5EF4-FFF2-40B4-BE49-F238E27FC236}">
                <a16:creationId xmlns:a16="http://schemas.microsoft.com/office/drawing/2014/main" id="{47C4C9EC-67A9-A0CD-0015-0423D250C03E}"/>
              </a:ext>
            </a:extLst>
          </p:cNvPr>
          <p:cNvSpPr/>
          <p:nvPr/>
        </p:nvSpPr>
        <p:spPr>
          <a:xfrm>
            <a:off x="6544672" y="4732764"/>
            <a:ext cx="226484" cy="609600"/>
          </a:xfrm>
          <a:prstGeom prst="flowChartProcess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26" name="Flowchart: Process 25">
            <a:extLst>
              <a:ext uri="{FF2B5EF4-FFF2-40B4-BE49-F238E27FC236}">
                <a16:creationId xmlns:a16="http://schemas.microsoft.com/office/drawing/2014/main" id="{541A6685-3562-CB0F-7B5D-3F27D3826ACF}"/>
              </a:ext>
            </a:extLst>
          </p:cNvPr>
          <p:cNvSpPr/>
          <p:nvPr/>
        </p:nvSpPr>
        <p:spPr>
          <a:xfrm>
            <a:off x="6912292" y="4740384"/>
            <a:ext cx="226484" cy="609600"/>
          </a:xfrm>
          <a:prstGeom prst="flowChartProcess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</a:t>
            </a:r>
          </a:p>
        </p:txBody>
      </p:sp>
      <p:sp>
        <p:nvSpPr>
          <p:cNvPr id="27" name="Flowchart: Process 26">
            <a:extLst>
              <a:ext uri="{FF2B5EF4-FFF2-40B4-BE49-F238E27FC236}">
                <a16:creationId xmlns:a16="http://schemas.microsoft.com/office/drawing/2014/main" id="{65CB6C20-A929-87FD-648D-45480E7824A8}"/>
              </a:ext>
            </a:extLst>
          </p:cNvPr>
          <p:cNvSpPr/>
          <p:nvPr/>
        </p:nvSpPr>
        <p:spPr>
          <a:xfrm>
            <a:off x="7272518" y="4732764"/>
            <a:ext cx="226484" cy="609600"/>
          </a:xfrm>
          <a:prstGeom prst="flowChartProcess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8</a:t>
            </a:r>
          </a:p>
        </p:txBody>
      </p:sp>
      <p:sp>
        <p:nvSpPr>
          <p:cNvPr id="28" name="Flowchart: Process 27">
            <a:extLst>
              <a:ext uri="{FF2B5EF4-FFF2-40B4-BE49-F238E27FC236}">
                <a16:creationId xmlns:a16="http://schemas.microsoft.com/office/drawing/2014/main" id="{45F7558A-2933-8148-1012-36D5FE054A45}"/>
              </a:ext>
            </a:extLst>
          </p:cNvPr>
          <p:cNvSpPr/>
          <p:nvPr/>
        </p:nvSpPr>
        <p:spPr>
          <a:xfrm>
            <a:off x="7640138" y="4740384"/>
            <a:ext cx="226484" cy="609600"/>
          </a:xfrm>
          <a:prstGeom prst="flowChartProcess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9</a:t>
            </a:r>
          </a:p>
        </p:txBody>
      </p:sp>
      <p:sp>
        <p:nvSpPr>
          <p:cNvPr id="29" name="Flowchart: Process 28">
            <a:extLst>
              <a:ext uri="{FF2B5EF4-FFF2-40B4-BE49-F238E27FC236}">
                <a16:creationId xmlns:a16="http://schemas.microsoft.com/office/drawing/2014/main" id="{5E70B896-56CE-D243-DA48-C540E5CE54A0}"/>
              </a:ext>
            </a:extLst>
          </p:cNvPr>
          <p:cNvSpPr/>
          <p:nvPr/>
        </p:nvSpPr>
        <p:spPr>
          <a:xfrm>
            <a:off x="8000364" y="4732764"/>
            <a:ext cx="226484" cy="609600"/>
          </a:xfrm>
          <a:prstGeom prst="flowChartProcess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30" name="Flowchart: Process 29">
            <a:extLst>
              <a:ext uri="{FF2B5EF4-FFF2-40B4-BE49-F238E27FC236}">
                <a16:creationId xmlns:a16="http://schemas.microsoft.com/office/drawing/2014/main" id="{DC2ED78E-B598-BCFC-35DE-24EA067A77CC}"/>
              </a:ext>
            </a:extLst>
          </p:cNvPr>
          <p:cNvSpPr/>
          <p:nvPr/>
        </p:nvSpPr>
        <p:spPr>
          <a:xfrm>
            <a:off x="8360590" y="4740384"/>
            <a:ext cx="226484" cy="609600"/>
          </a:xfrm>
          <a:prstGeom prst="flowChartProcess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31" name="Flowchart: Process 30">
            <a:extLst>
              <a:ext uri="{FF2B5EF4-FFF2-40B4-BE49-F238E27FC236}">
                <a16:creationId xmlns:a16="http://schemas.microsoft.com/office/drawing/2014/main" id="{7FF8E0F0-E6BF-E562-30F7-08ECDB279396}"/>
              </a:ext>
            </a:extLst>
          </p:cNvPr>
          <p:cNvSpPr/>
          <p:nvPr/>
        </p:nvSpPr>
        <p:spPr>
          <a:xfrm>
            <a:off x="8728210" y="4732764"/>
            <a:ext cx="226484" cy="609600"/>
          </a:xfrm>
          <a:prstGeom prst="flowChartProcess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32" name="Flowchart: Process 31">
            <a:extLst>
              <a:ext uri="{FF2B5EF4-FFF2-40B4-BE49-F238E27FC236}">
                <a16:creationId xmlns:a16="http://schemas.microsoft.com/office/drawing/2014/main" id="{40AC5F6B-8CB4-D0C3-9C3C-D87071F827BA}"/>
              </a:ext>
            </a:extLst>
          </p:cNvPr>
          <p:cNvSpPr/>
          <p:nvPr/>
        </p:nvSpPr>
        <p:spPr>
          <a:xfrm>
            <a:off x="9095830" y="4740384"/>
            <a:ext cx="226484" cy="609600"/>
          </a:xfrm>
          <a:prstGeom prst="flowChartProcess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33" name="Flowchart: Process 32">
            <a:extLst>
              <a:ext uri="{FF2B5EF4-FFF2-40B4-BE49-F238E27FC236}">
                <a16:creationId xmlns:a16="http://schemas.microsoft.com/office/drawing/2014/main" id="{078A06D4-6A21-C70A-AA3C-4F0044C749B2}"/>
              </a:ext>
            </a:extLst>
          </p:cNvPr>
          <p:cNvSpPr/>
          <p:nvPr/>
        </p:nvSpPr>
        <p:spPr>
          <a:xfrm>
            <a:off x="9468936" y="4732764"/>
            <a:ext cx="226484" cy="609600"/>
          </a:xfrm>
          <a:prstGeom prst="flowChartProcess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34" name="Flowchart: Process 33">
            <a:extLst>
              <a:ext uri="{FF2B5EF4-FFF2-40B4-BE49-F238E27FC236}">
                <a16:creationId xmlns:a16="http://schemas.microsoft.com/office/drawing/2014/main" id="{E243E080-9C38-59C6-FD44-41F0CA8BB816}"/>
              </a:ext>
            </a:extLst>
          </p:cNvPr>
          <p:cNvSpPr/>
          <p:nvPr/>
        </p:nvSpPr>
        <p:spPr>
          <a:xfrm>
            <a:off x="9836556" y="4740384"/>
            <a:ext cx="226484" cy="609600"/>
          </a:xfrm>
          <a:prstGeom prst="flowChartProcess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35" name="Flowchart: Process 34">
            <a:extLst>
              <a:ext uri="{FF2B5EF4-FFF2-40B4-BE49-F238E27FC236}">
                <a16:creationId xmlns:a16="http://schemas.microsoft.com/office/drawing/2014/main" id="{68A6EDE5-621E-A034-F382-BCD71E1B8164}"/>
              </a:ext>
            </a:extLst>
          </p:cNvPr>
          <p:cNvSpPr/>
          <p:nvPr/>
        </p:nvSpPr>
        <p:spPr>
          <a:xfrm>
            <a:off x="10209662" y="4732764"/>
            <a:ext cx="226484" cy="609600"/>
          </a:xfrm>
          <a:prstGeom prst="flowChartProcess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36" name="Flowchart: Process 35">
            <a:extLst>
              <a:ext uri="{FF2B5EF4-FFF2-40B4-BE49-F238E27FC236}">
                <a16:creationId xmlns:a16="http://schemas.microsoft.com/office/drawing/2014/main" id="{C62DC97D-9D6B-4857-A6A4-EB46776F972A}"/>
              </a:ext>
            </a:extLst>
          </p:cNvPr>
          <p:cNvSpPr/>
          <p:nvPr/>
        </p:nvSpPr>
        <p:spPr>
          <a:xfrm>
            <a:off x="10577282" y="4740384"/>
            <a:ext cx="226484" cy="609600"/>
          </a:xfrm>
          <a:prstGeom prst="flowChartProcess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</a:t>
            </a:r>
          </a:p>
        </p:txBody>
      </p:sp>
      <p:sp>
        <p:nvSpPr>
          <p:cNvPr id="37" name="Flowchart: Process 36">
            <a:extLst>
              <a:ext uri="{FF2B5EF4-FFF2-40B4-BE49-F238E27FC236}">
                <a16:creationId xmlns:a16="http://schemas.microsoft.com/office/drawing/2014/main" id="{06274C7B-3D0D-6398-42E4-54D0D9128088}"/>
              </a:ext>
            </a:extLst>
          </p:cNvPr>
          <p:cNvSpPr/>
          <p:nvPr/>
        </p:nvSpPr>
        <p:spPr>
          <a:xfrm>
            <a:off x="10928136" y="4725144"/>
            <a:ext cx="226484" cy="609600"/>
          </a:xfrm>
          <a:prstGeom prst="flowChartProcess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8</a:t>
            </a:r>
          </a:p>
        </p:txBody>
      </p:sp>
      <p:sp>
        <p:nvSpPr>
          <p:cNvPr id="38" name="Flowchart: Process 37">
            <a:extLst>
              <a:ext uri="{FF2B5EF4-FFF2-40B4-BE49-F238E27FC236}">
                <a16:creationId xmlns:a16="http://schemas.microsoft.com/office/drawing/2014/main" id="{45A395CE-6088-60F2-570E-924BD7CE4745}"/>
              </a:ext>
            </a:extLst>
          </p:cNvPr>
          <p:cNvSpPr/>
          <p:nvPr/>
        </p:nvSpPr>
        <p:spPr>
          <a:xfrm>
            <a:off x="11295756" y="4732764"/>
            <a:ext cx="226484" cy="609600"/>
          </a:xfrm>
          <a:prstGeom prst="flowChartProcess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9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567656EF-8F42-4680-3EF2-63E9921E259E}"/>
              </a:ext>
            </a:extLst>
          </p:cNvPr>
          <p:cNvSpPr/>
          <p:nvPr/>
        </p:nvSpPr>
        <p:spPr>
          <a:xfrm>
            <a:off x="778723" y="4237226"/>
            <a:ext cx="204633" cy="190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92C23A3-9526-0A74-9002-360D0CD1ED0D}"/>
              </a:ext>
            </a:extLst>
          </p:cNvPr>
          <p:cNvSpPr txBox="1"/>
          <p:nvPr/>
        </p:nvSpPr>
        <p:spPr>
          <a:xfrm>
            <a:off x="1121868" y="4147810"/>
            <a:ext cx="981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NPC 1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D067EDF0-9C0D-39F5-BD15-2F3A0C91722D}"/>
              </a:ext>
            </a:extLst>
          </p:cNvPr>
          <p:cNvSpPr/>
          <p:nvPr/>
        </p:nvSpPr>
        <p:spPr>
          <a:xfrm>
            <a:off x="4429347" y="4237226"/>
            <a:ext cx="204633" cy="190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D7B45FD-CA0E-B531-30AB-6C21E7E12779}"/>
              </a:ext>
            </a:extLst>
          </p:cNvPr>
          <p:cNvSpPr txBox="1"/>
          <p:nvPr/>
        </p:nvSpPr>
        <p:spPr>
          <a:xfrm>
            <a:off x="4772492" y="4147810"/>
            <a:ext cx="981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NPC 2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B2EC57F-C755-0473-6889-5B285234E2D4}"/>
              </a:ext>
            </a:extLst>
          </p:cNvPr>
          <p:cNvSpPr/>
          <p:nvPr/>
        </p:nvSpPr>
        <p:spPr>
          <a:xfrm>
            <a:off x="8079971" y="4237226"/>
            <a:ext cx="204633" cy="190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82AC165-57E8-A705-4D52-D7BA4CE80545}"/>
              </a:ext>
            </a:extLst>
          </p:cNvPr>
          <p:cNvSpPr txBox="1"/>
          <p:nvPr/>
        </p:nvSpPr>
        <p:spPr>
          <a:xfrm>
            <a:off x="8423116" y="4147810"/>
            <a:ext cx="981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NPC 3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96163639-6652-3BAA-9BB7-15148FCF0A25}"/>
              </a:ext>
            </a:extLst>
          </p:cNvPr>
          <p:cNvCxnSpPr>
            <a:cxnSpLocks/>
          </p:cNvCxnSpPr>
          <p:nvPr/>
        </p:nvCxnSpPr>
        <p:spPr>
          <a:xfrm>
            <a:off x="1256770" y="5170735"/>
            <a:ext cx="338473" cy="4295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Flowchart: Process 47">
            <a:extLst>
              <a:ext uri="{FF2B5EF4-FFF2-40B4-BE49-F238E27FC236}">
                <a16:creationId xmlns:a16="http://schemas.microsoft.com/office/drawing/2014/main" id="{D5182FF9-14D1-D975-AE6D-02FC0BBE2FE6}"/>
              </a:ext>
            </a:extLst>
          </p:cNvPr>
          <p:cNvSpPr/>
          <p:nvPr/>
        </p:nvSpPr>
        <p:spPr>
          <a:xfrm>
            <a:off x="1112264" y="4922073"/>
            <a:ext cx="139626" cy="246221"/>
          </a:xfrm>
          <a:prstGeom prst="flowChartProcess">
            <a:avLst/>
          </a:prstGeom>
          <a:noFill/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EA0D7C8-42A1-0995-4EE9-22DF71016F40}"/>
              </a:ext>
            </a:extLst>
          </p:cNvPr>
          <p:cNvSpPr txBox="1"/>
          <p:nvPr/>
        </p:nvSpPr>
        <p:spPr>
          <a:xfrm>
            <a:off x="1189093" y="5502437"/>
            <a:ext cx="38645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Corresponds to timestep 1 (0.5 seconds)</a:t>
            </a:r>
          </a:p>
        </p:txBody>
      </p:sp>
      <p:sp>
        <p:nvSpPr>
          <p:cNvPr id="72" name="Flowchart: Process 71">
            <a:extLst>
              <a:ext uri="{FF2B5EF4-FFF2-40B4-BE49-F238E27FC236}">
                <a16:creationId xmlns:a16="http://schemas.microsoft.com/office/drawing/2014/main" id="{01F1C923-42F6-E69F-09F6-3D0388CEA2FB}"/>
              </a:ext>
            </a:extLst>
          </p:cNvPr>
          <p:cNvSpPr/>
          <p:nvPr/>
        </p:nvSpPr>
        <p:spPr>
          <a:xfrm>
            <a:off x="4766133" y="4936827"/>
            <a:ext cx="139626" cy="246221"/>
          </a:xfrm>
          <a:prstGeom prst="flowChartProcess">
            <a:avLst/>
          </a:prstGeom>
          <a:noFill/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4323FA05-57E4-25BC-C9E7-B9F7664A334C}"/>
              </a:ext>
            </a:extLst>
          </p:cNvPr>
          <p:cNvCxnSpPr>
            <a:cxnSpLocks/>
          </p:cNvCxnSpPr>
          <p:nvPr/>
        </p:nvCxnSpPr>
        <p:spPr>
          <a:xfrm flipH="1">
            <a:off x="4342946" y="5157858"/>
            <a:ext cx="497908" cy="4026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Flowchart: Process 73">
            <a:extLst>
              <a:ext uri="{FF2B5EF4-FFF2-40B4-BE49-F238E27FC236}">
                <a16:creationId xmlns:a16="http://schemas.microsoft.com/office/drawing/2014/main" id="{F03FE4CE-19E9-E87A-1456-5B79EF036B9E}"/>
              </a:ext>
            </a:extLst>
          </p:cNvPr>
          <p:cNvSpPr/>
          <p:nvPr/>
        </p:nvSpPr>
        <p:spPr>
          <a:xfrm>
            <a:off x="218706" y="5969643"/>
            <a:ext cx="1201216" cy="304801"/>
          </a:xfrm>
          <a:prstGeom prst="flowChartProcess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/>
              <a:t>Action NPC 1</a:t>
            </a:r>
          </a:p>
        </p:txBody>
      </p:sp>
      <p:cxnSp>
        <p:nvCxnSpPr>
          <p:cNvPr id="80" name="Connector: Elbow 79">
            <a:extLst>
              <a:ext uri="{FF2B5EF4-FFF2-40B4-BE49-F238E27FC236}">
                <a16:creationId xmlns:a16="http://schemas.microsoft.com/office/drawing/2014/main" id="{ADD807E7-E6A3-ECAC-7132-574FBF2E03C2}"/>
              </a:ext>
            </a:extLst>
          </p:cNvPr>
          <p:cNvCxnSpPr>
            <a:stCxn id="51" idx="2"/>
            <a:endCxn id="10" idx="1"/>
          </p:cNvCxnSpPr>
          <p:nvPr/>
        </p:nvCxnSpPr>
        <p:spPr>
          <a:xfrm rot="16200000" flipH="1">
            <a:off x="682116" y="2808921"/>
            <a:ext cx="695376" cy="241359"/>
          </a:xfrm>
          <a:prstGeom prst="bentConnector2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D5DBA158-B58C-5B8C-A594-BF5E27EFB268}"/>
              </a:ext>
            </a:extLst>
          </p:cNvPr>
          <p:cNvCxnSpPr>
            <a:stCxn id="4" idx="2"/>
            <a:endCxn id="74" idx="0"/>
          </p:cNvCxnSpPr>
          <p:nvPr/>
        </p:nvCxnSpPr>
        <p:spPr>
          <a:xfrm>
            <a:off x="819314" y="5334744"/>
            <a:ext cx="0" cy="634899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F6F9076E-2942-8A49-D7CC-A14EF4F681F3}"/>
              </a:ext>
            </a:extLst>
          </p:cNvPr>
          <p:cNvSpPr txBox="1"/>
          <p:nvPr/>
        </p:nvSpPr>
        <p:spPr>
          <a:xfrm>
            <a:off x="488541" y="1437428"/>
            <a:ext cx="22910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Time Encoding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6EA37F29-F9E7-A55C-DAF2-07FD249952DA}"/>
              </a:ext>
            </a:extLst>
          </p:cNvPr>
          <p:cNvSpPr txBox="1"/>
          <p:nvPr/>
        </p:nvSpPr>
        <p:spPr>
          <a:xfrm>
            <a:off x="488541" y="3724072"/>
            <a:ext cx="31037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Time+NPC</a:t>
            </a:r>
            <a:r>
              <a:rPr lang="en-GB" sz="20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Encoding</a:t>
            </a:r>
          </a:p>
        </p:txBody>
      </p:sp>
    </p:spTree>
    <p:extLst>
      <p:ext uri="{BB962C8B-B14F-4D97-AF65-F5344CB8AC3E}">
        <p14:creationId xmlns:p14="http://schemas.microsoft.com/office/powerpoint/2010/main" val="21172609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D1BB3390-F6A7-452B-F6F0-6CD5B8850B9A}"/>
              </a:ext>
            </a:extLst>
          </p:cNvPr>
          <p:cNvSpPr/>
          <p:nvPr/>
        </p:nvSpPr>
        <p:spPr>
          <a:xfrm>
            <a:off x="416074" y="3861048"/>
            <a:ext cx="11221096" cy="76200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08180FA-90AE-650D-8622-63C160C3A4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Time Encoding – One Point Crossover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3CF4D93-DD23-181E-994F-DA11F0B58662}"/>
              </a:ext>
            </a:extLst>
          </p:cNvPr>
          <p:cNvSpPr/>
          <p:nvPr/>
        </p:nvSpPr>
        <p:spPr>
          <a:xfrm>
            <a:off x="407658" y="2276872"/>
            <a:ext cx="11221096" cy="76200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09F95782-CAE5-8155-4557-817232B4C73F}"/>
              </a:ext>
            </a:extLst>
          </p:cNvPr>
          <p:cNvGrpSpPr/>
          <p:nvPr/>
        </p:nvGrpSpPr>
        <p:grpSpPr>
          <a:xfrm>
            <a:off x="570695" y="2375039"/>
            <a:ext cx="3148378" cy="583197"/>
            <a:chOff x="610216" y="1654959"/>
            <a:chExt cx="3148378" cy="583197"/>
          </a:xfrm>
        </p:grpSpPr>
        <p:sp>
          <p:nvSpPr>
            <p:cNvPr id="7" name="Flowchart: Process 6">
              <a:extLst>
                <a:ext uri="{FF2B5EF4-FFF2-40B4-BE49-F238E27FC236}">
                  <a16:creationId xmlns:a16="http://schemas.microsoft.com/office/drawing/2014/main" id="{CC24AB01-921D-5923-5B1B-43F1BA004C7A}"/>
                </a:ext>
              </a:extLst>
            </p:cNvPr>
            <p:cNvSpPr/>
            <p:nvPr/>
          </p:nvSpPr>
          <p:spPr>
            <a:xfrm>
              <a:off x="610216" y="1654959"/>
              <a:ext cx="389408" cy="565666"/>
            </a:xfrm>
            <a:prstGeom prst="flowChartProcess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8" name="Flowchart: Process 7">
              <a:extLst>
                <a:ext uri="{FF2B5EF4-FFF2-40B4-BE49-F238E27FC236}">
                  <a16:creationId xmlns:a16="http://schemas.microsoft.com/office/drawing/2014/main" id="{DB057200-D0B2-A0D2-B14B-C817FDDB44A8}"/>
                </a:ext>
              </a:extLst>
            </p:cNvPr>
            <p:cNvSpPr/>
            <p:nvPr/>
          </p:nvSpPr>
          <p:spPr>
            <a:xfrm>
              <a:off x="1162010" y="1665074"/>
              <a:ext cx="389408" cy="565666"/>
            </a:xfrm>
            <a:prstGeom prst="flowChartProcess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9" name="Flowchart: Process 8">
              <a:extLst>
                <a:ext uri="{FF2B5EF4-FFF2-40B4-BE49-F238E27FC236}">
                  <a16:creationId xmlns:a16="http://schemas.microsoft.com/office/drawing/2014/main" id="{5B10E0BA-B437-0CDC-A0DB-879DAE9B3EA2}"/>
                </a:ext>
              </a:extLst>
            </p:cNvPr>
            <p:cNvSpPr/>
            <p:nvPr/>
          </p:nvSpPr>
          <p:spPr>
            <a:xfrm>
              <a:off x="1713804" y="1665074"/>
              <a:ext cx="389408" cy="565666"/>
            </a:xfrm>
            <a:prstGeom prst="flowChartProcess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10" name="Flowchart: Process 9">
              <a:extLst>
                <a:ext uri="{FF2B5EF4-FFF2-40B4-BE49-F238E27FC236}">
                  <a16:creationId xmlns:a16="http://schemas.microsoft.com/office/drawing/2014/main" id="{FEAABDFA-2BF0-7EAC-0747-78551B508371}"/>
                </a:ext>
              </a:extLst>
            </p:cNvPr>
            <p:cNvSpPr/>
            <p:nvPr/>
          </p:nvSpPr>
          <p:spPr>
            <a:xfrm>
              <a:off x="2265598" y="1672490"/>
              <a:ext cx="389408" cy="565666"/>
            </a:xfrm>
            <a:prstGeom prst="flowChartProcess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11" name="Flowchart: Process 10">
              <a:extLst>
                <a:ext uri="{FF2B5EF4-FFF2-40B4-BE49-F238E27FC236}">
                  <a16:creationId xmlns:a16="http://schemas.microsoft.com/office/drawing/2014/main" id="{DEF50E8A-36AE-0CEC-B50C-1F531644CC0F}"/>
                </a:ext>
              </a:extLst>
            </p:cNvPr>
            <p:cNvSpPr/>
            <p:nvPr/>
          </p:nvSpPr>
          <p:spPr>
            <a:xfrm>
              <a:off x="2817392" y="1672490"/>
              <a:ext cx="389408" cy="565666"/>
            </a:xfrm>
            <a:prstGeom prst="flowChartProcess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12" name="Flowchart: Process 11">
              <a:extLst>
                <a:ext uri="{FF2B5EF4-FFF2-40B4-BE49-F238E27FC236}">
                  <a16:creationId xmlns:a16="http://schemas.microsoft.com/office/drawing/2014/main" id="{40D554DB-04F2-A443-CD73-1C99C65AB808}"/>
                </a:ext>
              </a:extLst>
            </p:cNvPr>
            <p:cNvSpPr/>
            <p:nvPr/>
          </p:nvSpPr>
          <p:spPr>
            <a:xfrm>
              <a:off x="3369186" y="1672490"/>
              <a:ext cx="389408" cy="565666"/>
            </a:xfrm>
            <a:prstGeom prst="flowChartProcess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</p:grpSp>
      <p:sp>
        <p:nvSpPr>
          <p:cNvPr id="13" name="Flowchart: Process 12">
            <a:extLst>
              <a:ext uri="{FF2B5EF4-FFF2-40B4-BE49-F238E27FC236}">
                <a16:creationId xmlns:a16="http://schemas.microsoft.com/office/drawing/2014/main" id="{15D63861-01BB-2DC5-84C8-1DEA352462ED}"/>
              </a:ext>
            </a:extLst>
          </p:cNvPr>
          <p:cNvSpPr/>
          <p:nvPr/>
        </p:nvSpPr>
        <p:spPr>
          <a:xfrm>
            <a:off x="3881459" y="2392570"/>
            <a:ext cx="389408" cy="565666"/>
          </a:xfrm>
          <a:prstGeom prst="flowChartProcess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14" name="Flowchart: Process 13">
            <a:extLst>
              <a:ext uri="{FF2B5EF4-FFF2-40B4-BE49-F238E27FC236}">
                <a16:creationId xmlns:a16="http://schemas.microsoft.com/office/drawing/2014/main" id="{60FA77A0-5D7B-D154-AB79-821F4033AC73}"/>
              </a:ext>
            </a:extLst>
          </p:cNvPr>
          <p:cNvSpPr/>
          <p:nvPr/>
        </p:nvSpPr>
        <p:spPr>
          <a:xfrm>
            <a:off x="4433253" y="2385154"/>
            <a:ext cx="389408" cy="565666"/>
          </a:xfrm>
          <a:prstGeom prst="flowChartProcess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7</a:t>
            </a:r>
          </a:p>
        </p:txBody>
      </p:sp>
      <p:sp>
        <p:nvSpPr>
          <p:cNvPr id="15" name="Flowchart: Process 14">
            <a:extLst>
              <a:ext uri="{FF2B5EF4-FFF2-40B4-BE49-F238E27FC236}">
                <a16:creationId xmlns:a16="http://schemas.microsoft.com/office/drawing/2014/main" id="{D9C8F1A7-FB47-3353-DE7E-175DD2FCED0C}"/>
              </a:ext>
            </a:extLst>
          </p:cNvPr>
          <p:cNvSpPr/>
          <p:nvPr/>
        </p:nvSpPr>
        <p:spPr>
          <a:xfrm>
            <a:off x="4988446" y="2385154"/>
            <a:ext cx="389408" cy="565666"/>
          </a:xfrm>
          <a:prstGeom prst="flowChartProcess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8</a:t>
            </a:r>
          </a:p>
        </p:txBody>
      </p:sp>
      <p:sp>
        <p:nvSpPr>
          <p:cNvPr id="16" name="Flowchart: Process 15">
            <a:extLst>
              <a:ext uri="{FF2B5EF4-FFF2-40B4-BE49-F238E27FC236}">
                <a16:creationId xmlns:a16="http://schemas.microsoft.com/office/drawing/2014/main" id="{4E1542D1-4BE8-EE1A-5AD9-19D959F9E5B8}"/>
              </a:ext>
            </a:extLst>
          </p:cNvPr>
          <p:cNvSpPr/>
          <p:nvPr/>
        </p:nvSpPr>
        <p:spPr>
          <a:xfrm>
            <a:off x="5543639" y="2385154"/>
            <a:ext cx="389408" cy="565666"/>
          </a:xfrm>
          <a:prstGeom prst="flowChartProcess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9</a:t>
            </a:r>
          </a:p>
        </p:txBody>
      </p:sp>
      <p:sp>
        <p:nvSpPr>
          <p:cNvPr id="17" name="Flowchart: Process 16">
            <a:extLst>
              <a:ext uri="{FF2B5EF4-FFF2-40B4-BE49-F238E27FC236}">
                <a16:creationId xmlns:a16="http://schemas.microsoft.com/office/drawing/2014/main" id="{C9874CFC-694E-3CC8-C098-719BA4C30EB9}"/>
              </a:ext>
            </a:extLst>
          </p:cNvPr>
          <p:cNvSpPr/>
          <p:nvPr/>
        </p:nvSpPr>
        <p:spPr>
          <a:xfrm>
            <a:off x="6092034" y="2385154"/>
            <a:ext cx="389408" cy="565666"/>
          </a:xfrm>
          <a:prstGeom prst="flowChartProcess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10</a:t>
            </a:r>
          </a:p>
        </p:txBody>
      </p:sp>
      <p:sp>
        <p:nvSpPr>
          <p:cNvPr id="18" name="Flowchart: Process 17">
            <a:extLst>
              <a:ext uri="{FF2B5EF4-FFF2-40B4-BE49-F238E27FC236}">
                <a16:creationId xmlns:a16="http://schemas.microsoft.com/office/drawing/2014/main" id="{9D17D524-8EAF-FCB0-7802-1CB27D8DDBBB}"/>
              </a:ext>
            </a:extLst>
          </p:cNvPr>
          <p:cNvSpPr/>
          <p:nvPr/>
        </p:nvSpPr>
        <p:spPr>
          <a:xfrm>
            <a:off x="6640429" y="2375039"/>
            <a:ext cx="389408" cy="565666"/>
          </a:xfrm>
          <a:prstGeom prst="flowChartProcess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11</a:t>
            </a:r>
          </a:p>
        </p:txBody>
      </p:sp>
      <p:sp>
        <p:nvSpPr>
          <p:cNvPr id="19" name="Flowchart: Process 18">
            <a:extLst>
              <a:ext uri="{FF2B5EF4-FFF2-40B4-BE49-F238E27FC236}">
                <a16:creationId xmlns:a16="http://schemas.microsoft.com/office/drawing/2014/main" id="{A372938E-3DAC-8833-A1D1-1AFC80D3D453}"/>
              </a:ext>
            </a:extLst>
          </p:cNvPr>
          <p:cNvSpPr/>
          <p:nvPr/>
        </p:nvSpPr>
        <p:spPr>
          <a:xfrm>
            <a:off x="7195622" y="2375039"/>
            <a:ext cx="389408" cy="565666"/>
          </a:xfrm>
          <a:prstGeom prst="flowChartProcess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12</a:t>
            </a:r>
          </a:p>
        </p:txBody>
      </p:sp>
      <p:sp>
        <p:nvSpPr>
          <p:cNvPr id="20" name="Flowchart: Process 19">
            <a:extLst>
              <a:ext uri="{FF2B5EF4-FFF2-40B4-BE49-F238E27FC236}">
                <a16:creationId xmlns:a16="http://schemas.microsoft.com/office/drawing/2014/main" id="{291655C2-47EC-169E-499D-F48E687067DC}"/>
              </a:ext>
            </a:extLst>
          </p:cNvPr>
          <p:cNvSpPr/>
          <p:nvPr/>
        </p:nvSpPr>
        <p:spPr>
          <a:xfrm>
            <a:off x="7744017" y="2375039"/>
            <a:ext cx="389408" cy="565666"/>
          </a:xfrm>
          <a:prstGeom prst="flowChartProcess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13</a:t>
            </a:r>
          </a:p>
        </p:txBody>
      </p:sp>
      <p:sp>
        <p:nvSpPr>
          <p:cNvPr id="21" name="Flowchart: Process 20">
            <a:extLst>
              <a:ext uri="{FF2B5EF4-FFF2-40B4-BE49-F238E27FC236}">
                <a16:creationId xmlns:a16="http://schemas.microsoft.com/office/drawing/2014/main" id="{05B40567-09D4-2C79-E0F0-F14FC3A1421D}"/>
              </a:ext>
            </a:extLst>
          </p:cNvPr>
          <p:cNvSpPr/>
          <p:nvPr/>
        </p:nvSpPr>
        <p:spPr>
          <a:xfrm>
            <a:off x="8305336" y="2375039"/>
            <a:ext cx="389408" cy="565666"/>
          </a:xfrm>
          <a:prstGeom prst="flowChartProcess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14</a:t>
            </a:r>
          </a:p>
        </p:txBody>
      </p:sp>
      <p:sp>
        <p:nvSpPr>
          <p:cNvPr id="22" name="Flowchart: Process 21">
            <a:extLst>
              <a:ext uri="{FF2B5EF4-FFF2-40B4-BE49-F238E27FC236}">
                <a16:creationId xmlns:a16="http://schemas.microsoft.com/office/drawing/2014/main" id="{9C27274F-2CC1-8E55-65DC-129CECD75DCB}"/>
              </a:ext>
            </a:extLst>
          </p:cNvPr>
          <p:cNvSpPr/>
          <p:nvPr/>
        </p:nvSpPr>
        <p:spPr>
          <a:xfrm>
            <a:off x="8866655" y="2375039"/>
            <a:ext cx="389408" cy="565666"/>
          </a:xfrm>
          <a:prstGeom prst="flowChartProcess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15</a:t>
            </a:r>
          </a:p>
        </p:txBody>
      </p:sp>
      <p:sp>
        <p:nvSpPr>
          <p:cNvPr id="23" name="Flowchart: Process 22">
            <a:extLst>
              <a:ext uri="{FF2B5EF4-FFF2-40B4-BE49-F238E27FC236}">
                <a16:creationId xmlns:a16="http://schemas.microsoft.com/office/drawing/2014/main" id="{A1CC608F-B50A-F5CB-4EAA-28F089A6B12B}"/>
              </a:ext>
            </a:extLst>
          </p:cNvPr>
          <p:cNvSpPr/>
          <p:nvPr/>
        </p:nvSpPr>
        <p:spPr>
          <a:xfrm>
            <a:off x="9412323" y="2375039"/>
            <a:ext cx="389408" cy="565666"/>
          </a:xfrm>
          <a:prstGeom prst="flowChartProcess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16</a:t>
            </a:r>
          </a:p>
        </p:txBody>
      </p:sp>
      <p:sp>
        <p:nvSpPr>
          <p:cNvPr id="24" name="Flowchart: Process 23">
            <a:extLst>
              <a:ext uri="{FF2B5EF4-FFF2-40B4-BE49-F238E27FC236}">
                <a16:creationId xmlns:a16="http://schemas.microsoft.com/office/drawing/2014/main" id="{1A8FAA73-0EAF-0CA1-F678-56E350E0F0F1}"/>
              </a:ext>
            </a:extLst>
          </p:cNvPr>
          <p:cNvSpPr/>
          <p:nvPr/>
        </p:nvSpPr>
        <p:spPr>
          <a:xfrm>
            <a:off x="9961390" y="2375039"/>
            <a:ext cx="389408" cy="565666"/>
          </a:xfrm>
          <a:prstGeom prst="flowChartProcess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17</a:t>
            </a:r>
          </a:p>
        </p:txBody>
      </p:sp>
      <p:sp>
        <p:nvSpPr>
          <p:cNvPr id="25" name="Flowchart: Process 24">
            <a:extLst>
              <a:ext uri="{FF2B5EF4-FFF2-40B4-BE49-F238E27FC236}">
                <a16:creationId xmlns:a16="http://schemas.microsoft.com/office/drawing/2014/main" id="{67DB06B8-8BED-D6B5-D411-FFC6B20C031D}"/>
              </a:ext>
            </a:extLst>
          </p:cNvPr>
          <p:cNvSpPr/>
          <p:nvPr/>
        </p:nvSpPr>
        <p:spPr>
          <a:xfrm>
            <a:off x="10513184" y="2375039"/>
            <a:ext cx="389408" cy="565666"/>
          </a:xfrm>
          <a:prstGeom prst="flowChartProcess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18</a:t>
            </a:r>
          </a:p>
        </p:txBody>
      </p:sp>
      <p:sp>
        <p:nvSpPr>
          <p:cNvPr id="26" name="Flowchart: Process 25">
            <a:extLst>
              <a:ext uri="{FF2B5EF4-FFF2-40B4-BE49-F238E27FC236}">
                <a16:creationId xmlns:a16="http://schemas.microsoft.com/office/drawing/2014/main" id="{9A02E073-3484-7B3F-4259-64A26289152C}"/>
              </a:ext>
            </a:extLst>
          </p:cNvPr>
          <p:cNvSpPr/>
          <p:nvPr/>
        </p:nvSpPr>
        <p:spPr>
          <a:xfrm>
            <a:off x="11064978" y="2375039"/>
            <a:ext cx="389408" cy="565666"/>
          </a:xfrm>
          <a:prstGeom prst="flowChartProcess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19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D9DDA7FB-4BFC-A09D-E9C2-82436E4990AF}"/>
              </a:ext>
            </a:extLst>
          </p:cNvPr>
          <p:cNvGrpSpPr/>
          <p:nvPr/>
        </p:nvGrpSpPr>
        <p:grpSpPr>
          <a:xfrm>
            <a:off x="579111" y="3959215"/>
            <a:ext cx="3148378" cy="583197"/>
            <a:chOff x="618632" y="3239135"/>
            <a:chExt cx="3148378" cy="583197"/>
          </a:xfrm>
        </p:grpSpPr>
        <p:sp>
          <p:nvSpPr>
            <p:cNvPr id="29" name="Flowchart: Process 28">
              <a:extLst>
                <a:ext uri="{FF2B5EF4-FFF2-40B4-BE49-F238E27FC236}">
                  <a16:creationId xmlns:a16="http://schemas.microsoft.com/office/drawing/2014/main" id="{D159BBB5-7D62-9D30-ABC1-DDC57C6B69A0}"/>
                </a:ext>
              </a:extLst>
            </p:cNvPr>
            <p:cNvSpPr/>
            <p:nvPr/>
          </p:nvSpPr>
          <p:spPr>
            <a:xfrm>
              <a:off x="618632" y="3239135"/>
              <a:ext cx="389408" cy="565666"/>
            </a:xfrm>
            <a:prstGeom prst="flowChartProcess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30" name="Flowchart: Process 29">
              <a:extLst>
                <a:ext uri="{FF2B5EF4-FFF2-40B4-BE49-F238E27FC236}">
                  <a16:creationId xmlns:a16="http://schemas.microsoft.com/office/drawing/2014/main" id="{B132FAAC-F91F-07C8-C9D9-6A7CB8296418}"/>
                </a:ext>
              </a:extLst>
            </p:cNvPr>
            <p:cNvSpPr/>
            <p:nvPr/>
          </p:nvSpPr>
          <p:spPr>
            <a:xfrm>
              <a:off x="1170426" y="3249250"/>
              <a:ext cx="389408" cy="565666"/>
            </a:xfrm>
            <a:prstGeom prst="flowChartProcess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31" name="Flowchart: Process 30">
              <a:extLst>
                <a:ext uri="{FF2B5EF4-FFF2-40B4-BE49-F238E27FC236}">
                  <a16:creationId xmlns:a16="http://schemas.microsoft.com/office/drawing/2014/main" id="{98E56C96-8C5E-B36F-8936-F91522327415}"/>
                </a:ext>
              </a:extLst>
            </p:cNvPr>
            <p:cNvSpPr/>
            <p:nvPr/>
          </p:nvSpPr>
          <p:spPr>
            <a:xfrm>
              <a:off x="1722220" y="3249250"/>
              <a:ext cx="389408" cy="565666"/>
            </a:xfrm>
            <a:prstGeom prst="flowChartProcess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32" name="Flowchart: Process 31">
              <a:extLst>
                <a:ext uri="{FF2B5EF4-FFF2-40B4-BE49-F238E27FC236}">
                  <a16:creationId xmlns:a16="http://schemas.microsoft.com/office/drawing/2014/main" id="{42D0F7E7-9F24-D098-482F-EB109AF8E02D}"/>
                </a:ext>
              </a:extLst>
            </p:cNvPr>
            <p:cNvSpPr/>
            <p:nvPr/>
          </p:nvSpPr>
          <p:spPr>
            <a:xfrm>
              <a:off x="2274014" y="3256666"/>
              <a:ext cx="389408" cy="565666"/>
            </a:xfrm>
            <a:prstGeom prst="flowChartProcess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33" name="Flowchart: Process 32">
              <a:extLst>
                <a:ext uri="{FF2B5EF4-FFF2-40B4-BE49-F238E27FC236}">
                  <a16:creationId xmlns:a16="http://schemas.microsoft.com/office/drawing/2014/main" id="{19882EE5-F487-6C6D-B3F2-D24DB8532557}"/>
                </a:ext>
              </a:extLst>
            </p:cNvPr>
            <p:cNvSpPr/>
            <p:nvPr/>
          </p:nvSpPr>
          <p:spPr>
            <a:xfrm>
              <a:off x="2825808" y="3256666"/>
              <a:ext cx="389408" cy="565666"/>
            </a:xfrm>
            <a:prstGeom prst="flowChartProcess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34" name="Flowchart: Process 33">
              <a:extLst>
                <a:ext uri="{FF2B5EF4-FFF2-40B4-BE49-F238E27FC236}">
                  <a16:creationId xmlns:a16="http://schemas.microsoft.com/office/drawing/2014/main" id="{80163260-17A8-92D7-3740-4B488FC38FDC}"/>
                </a:ext>
              </a:extLst>
            </p:cNvPr>
            <p:cNvSpPr/>
            <p:nvPr/>
          </p:nvSpPr>
          <p:spPr>
            <a:xfrm>
              <a:off x="3377602" y="3256666"/>
              <a:ext cx="389408" cy="565666"/>
            </a:xfrm>
            <a:prstGeom prst="flowChartProcess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</p:grpSp>
      <p:sp>
        <p:nvSpPr>
          <p:cNvPr id="35" name="Flowchart: Process 34">
            <a:extLst>
              <a:ext uri="{FF2B5EF4-FFF2-40B4-BE49-F238E27FC236}">
                <a16:creationId xmlns:a16="http://schemas.microsoft.com/office/drawing/2014/main" id="{7F0A3111-19DF-ACC3-2D64-94AE0FC50148}"/>
              </a:ext>
            </a:extLst>
          </p:cNvPr>
          <p:cNvSpPr/>
          <p:nvPr/>
        </p:nvSpPr>
        <p:spPr>
          <a:xfrm>
            <a:off x="3889875" y="3976746"/>
            <a:ext cx="389408" cy="565666"/>
          </a:xfrm>
          <a:prstGeom prst="flowChartProcess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36" name="Flowchart: Process 35">
            <a:extLst>
              <a:ext uri="{FF2B5EF4-FFF2-40B4-BE49-F238E27FC236}">
                <a16:creationId xmlns:a16="http://schemas.microsoft.com/office/drawing/2014/main" id="{F9764A08-693F-B79D-210D-006012246F7A}"/>
              </a:ext>
            </a:extLst>
          </p:cNvPr>
          <p:cNvSpPr/>
          <p:nvPr/>
        </p:nvSpPr>
        <p:spPr>
          <a:xfrm>
            <a:off x="4441669" y="3969330"/>
            <a:ext cx="389408" cy="565666"/>
          </a:xfrm>
          <a:prstGeom prst="flowChartProcess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7</a:t>
            </a:r>
          </a:p>
        </p:txBody>
      </p:sp>
      <p:sp>
        <p:nvSpPr>
          <p:cNvPr id="37" name="Flowchart: Process 36">
            <a:extLst>
              <a:ext uri="{FF2B5EF4-FFF2-40B4-BE49-F238E27FC236}">
                <a16:creationId xmlns:a16="http://schemas.microsoft.com/office/drawing/2014/main" id="{13E56AB1-B6FE-E4C6-CD6C-44F5FB081B6C}"/>
              </a:ext>
            </a:extLst>
          </p:cNvPr>
          <p:cNvSpPr/>
          <p:nvPr/>
        </p:nvSpPr>
        <p:spPr>
          <a:xfrm>
            <a:off x="4996862" y="3969330"/>
            <a:ext cx="389408" cy="565666"/>
          </a:xfrm>
          <a:prstGeom prst="flowChartProcess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8</a:t>
            </a:r>
          </a:p>
        </p:txBody>
      </p:sp>
      <p:sp>
        <p:nvSpPr>
          <p:cNvPr id="38" name="Flowchart: Process 37">
            <a:extLst>
              <a:ext uri="{FF2B5EF4-FFF2-40B4-BE49-F238E27FC236}">
                <a16:creationId xmlns:a16="http://schemas.microsoft.com/office/drawing/2014/main" id="{AA32971E-0833-0B04-0E90-452C5120B555}"/>
              </a:ext>
            </a:extLst>
          </p:cNvPr>
          <p:cNvSpPr/>
          <p:nvPr/>
        </p:nvSpPr>
        <p:spPr>
          <a:xfrm>
            <a:off x="5552055" y="3969330"/>
            <a:ext cx="389408" cy="565666"/>
          </a:xfrm>
          <a:prstGeom prst="flowChartProcess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9</a:t>
            </a:r>
          </a:p>
        </p:txBody>
      </p:sp>
      <p:sp>
        <p:nvSpPr>
          <p:cNvPr id="39" name="Flowchart: Process 38">
            <a:extLst>
              <a:ext uri="{FF2B5EF4-FFF2-40B4-BE49-F238E27FC236}">
                <a16:creationId xmlns:a16="http://schemas.microsoft.com/office/drawing/2014/main" id="{67179BBC-1383-2739-CD78-8104E4F840A3}"/>
              </a:ext>
            </a:extLst>
          </p:cNvPr>
          <p:cNvSpPr/>
          <p:nvPr/>
        </p:nvSpPr>
        <p:spPr>
          <a:xfrm>
            <a:off x="6100450" y="3969330"/>
            <a:ext cx="389408" cy="565666"/>
          </a:xfrm>
          <a:prstGeom prst="flowChartProcess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10</a:t>
            </a:r>
          </a:p>
        </p:txBody>
      </p:sp>
      <p:sp>
        <p:nvSpPr>
          <p:cNvPr id="40" name="Flowchart: Process 39">
            <a:extLst>
              <a:ext uri="{FF2B5EF4-FFF2-40B4-BE49-F238E27FC236}">
                <a16:creationId xmlns:a16="http://schemas.microsoft.com/office/drawing/2014/main" id="{808D4839-5639-232F-EDB0-3E82233B9B65}"/>
              </a:ext>
            </a:extLst>
          </p:cNvPr>
          <p:cNvSpPr/>
          <p:nvPr/>
        </p:nvSpPr>
        <p:spPr>
          <a:xfrm>
            <a:off x="6648845" y="3959215"/>
            <a:ext cx="389408" cy="565666"/>
          </a:xfrm>
          <a:prstGeom prst="flowChartProcess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11</a:t>
            </a:r>
          </a:p>
        </p:txBody>
      </p:sp>
      <p:sp>
        <p:nvSpPr>
          <p:cNvPr id="41" name="Flowchart: Process 40">
            <a:extLst>
              <a:ext uri="{FF2B5EF4-FFF2-40B4-BE49-F238E27FC236}">
                <a16:creationId xmlns:a16="http://schemas.microsoft.com/office/drawing/2014/main" id="{9833768B-FB46-7980-6B93-9119FBE301EF}"/>
              </a:ext>
            </a:extLst>
          </p:cNvPr>
          <p:cNvSpPr/>
          <p:nvPr/>
        </p:nvSpPr>
        <p:spPr>
          <a:xfrm>
            <a:off x="7204038" y="3959215"/>
            <a:ext cx="389408" cy="565666"/>
          </a:xfrm>
          <a:prstGeom prst="flowChartProcess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12</a:t>
            </a:r>
          </a:p>
        </p:txBody>
      </p:sp>
      <p:sp>
        <p:nvSpPr>
          <p:cNvPr id="42" name="Flowchart: Process 41">
            <a:extLst>
              <a:ext uri="{FF2B5EF4-FFF2-40B4-BE49-F238E27FC236}">
                <a16:creationId xmlns:a16="http://schemas.microsoft.com/office/drawing/2014/main" id="{6AE671F2-508F-8B2D-98E4-C78A103D895E}"/>
              </a:ext>
            </a:extLst>
          </p:cNvPr>
          <p:cNvSpPr/>
          <p:nvPr/>
        </p:nvSpPr>
        <p:spPr>
          <a:xfrm>
            <a:off x="7752433" y="3959215"/>
            <a:ext cx="389408" cy="565666"/>
          </a:xfrm>
          <a:prstGeom prst="flowChartProcess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13</a:t>
            </a:r>
          </a:p>
        </p:txBody>
      </p:sp>
      <p:sp>
        <p:nvSpPr>
          <p:cNvPr id="43" name="Flowchart: Process 42">
            <a:extLst>
              <a:ext uri="{FF2B5EF4-FFF2-40B4-BE49-F238E27FC236}">
                <a16:creationId xmlns:a16="http://schemas.microsoft.com/office/drawing/2014/main" id="{BDDEC935-FE8A-7617-4005-AABBAAEADC68}"/>
              </a:ext>
            </a:extLst>
          </p:cNvPr>
          <p:cNvSpPr/>
          <p:nvPr/>
        </p:nvSpPr>
        <p:spPr>
          <a:xfrm>
            <a:off x="8313752" y="3959215"/>
            <a:ext cx="389408" cy="565666"/>
          </a:xfrm>
          <a:prstGeom prst="flowChartProcess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14</a:t>
            </a:r>
          </a:p>
        </p:txBody>
      </p:sp>
      <p:sp>
        <p:nvSpPr>
          <p:cNvPr id="44" name="Flowchart: Process 43">
            <a:extLst>
              <a:ext uri="{FF2B5EF4-FFF2-40B4-BE49-F238E27FC236}">
                <a16:creationId xmlns:a16="http://schemas.microsoft.com/office/drawing/2014/main" id="{8D5B360A-B13F-A3CE-2272-3AA9C8F67F95}"/>
              </a:ext>
            </a:extLst>
          </p:cNvPr>
          <p:cNvSpPr/>
          <p:nvPr/>
        </p:nvSpPr>
        <p:spPr>
          <a:xfrm>
            <a:off x="8875071" y="3959215"/>
            <a:ext cx="389408" cy="565666"/>
          </a:xfrm>
          <a:prstGeom prst="flowChartProcess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15</a:t>
            </a:r>
          </a:p>
        </p:txBody>
      </p:sp>
      <p:sp>
        <p:nvSpPr>
          <p:cNvPr id="45" name="Flowchart: Process 44">
            <a:extLst>
              <a:ext uri="{FF2B5EF4-FFF2-40B4-BE49-F238E27FC236}">
                <a16:creationId xmlns:a16="http://schemas.microsoft.com/office/drawing/2014/main" id="{18F8CBD2-D22B-223D-594E-F23B9A856889}"/>
              </a:ext>
            </a:extLst>
          </p:cNvPr>
          <p:cNvSpPr/>
          <p:nvPr/>
        </p:nvSpPr>
        <p:spPr>
          <a:xfrm>
            <a:off x="9420739" y="3959215"/>
            <a:ext cx="389408" cy="565666"/>
          </a:xfrm>
          <a:prstGeom prst="flowChartProcess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16</a:t>
            </a:r>
          </a:p>
        </p:txBody>
      </p:sp>
      <p:sp>
        <p:nvSpPr>
          <p:cNvPr id="46" name="Flowchart: Process 45">
            <a:extLst>
              <a:ext uri="{FF2B5EF4-FFF2-40B4-BE49-F238E27FC236}">
                <a16:creationId xmlns:a16="http://schemas.microsoft.com/office/drawing/2014/main" id="{6EB9126A-B7AE-A84F-526F-BC2A152B3BEC}"/>
              </a:ext>
            </a:extLst>
          </p:cNvPr>
          <p:cNvSpPr/>
          <p:nvPr/>
        </p:nvSpPr>
        <p:spPr>
          <a:xfrm>
            <a:off x="9969806" y="3959215"/>
            <a:ext cx="389408" cy="565666"/>
          </a:xfrm>
          <a:prstGeom prst="flowChartProcess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17</a:t>
            </a:r>
          </a:p>
        </p:txBody>
      </p:sp>
      <p:sp>
        <p:nvSpPr>
          <p:cNvPr id="47" name="Flowchart: Process 46">
            <a:extLst>
              <a:ext uri="{FF2B5EF4-FFF2-40B4-BE49-F238E27FC236}">
                <a16:creationId xmlns:a16="http://schemas.microsoft.com/office/drawing/2014/main" id="{093A1747-FC99-489E-544F-B285CDAAD7E4}"/>
              </a:ext>
            </a:extLst>
          </p:cNvPr>
          <p:cNvSpPr/>
          <p:nvPr/>
        </p:nvSpPr>
        <p:spPr>
          <a:xfrm>
            <a:off x="10521600" y="3959215"/>
            <a:ext cx="389408" cy="565666"/>
          </a:xfrm>
          <a:prstGeom prst="flowChartProcess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18</a:t>
            </a:r>
          </a:p>
        </p:txBody>
      </p:sp>
      <p:sp>
        <p:nvSpPr>
          <p:cNvPr id="48" name="Flowchart: Process 47">
            <a:extLst>
              <a:ext uri="{FF2B5EF4-FFF2-40B4-BE49-F238E27FC236}">
                <a16:creationId xmlns:a16="http://schemas.microsoft.com/office/drawing/2014/main" id="{9D91A744-953E-AC97-978B-69594E4CD6E4}"/>
              </a:ext>
            </a:extLst>
          </p:cNvPr>
          <p:cNvSpPr/>
          <p:nvPr/>
        </p:nvSpPr>
        <p:spPr>
          <a:xfrm>
            <a:off x="11073394" y="3959215"/>
            <a:ext cx="389408" cy="565666"/>
          </a:xfrm>
          <a:prstGeom prst="flowChartProcess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19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01A68FE-36D0-285B-C8E2-0F742507DF2D}"/>
              </a:ext>
            </a:extLst>
          </p:cNvPr>
          <p:cNvSpPr/>
          <p:nvPr/>
        </p:nvSpPr>
        <p:spPr>
          <a:xfrm>
            <a:off x="3769160" y="1981696"/>
            <a:ext cx="67038" cy="2952328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8244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65 0.01065 L 0.00091 0.23148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" y="11042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4.07407E-6 L -0.00156 -0.23172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8" y="-1159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3911A7E6-41F5-8A1E-5E01-456290E54946}"/>
              </a:ext>
            </a:extLst>
          </p:cNvPr>
          <p:cNvSpPr/>
          <p:nvPr/>
        </p:nvSpPr>
        <p:spPr>
          <a:xfrm>
            <a:off x="551384" y="4005064"/>
            <a:ext cx="11092800" cy="76200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460E11-82B4-6F8C-7DD3-7A3F2723F7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Time+NPC</a:t>
            </a:r>
            <a:r>
              <a:rPr lang="en-GB" dirty="0"/>
              <a:t> Encoding - One Point Crossover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06AA13F-CB54-C765-0CEE-ED96E119BC9C}"/>
              </a:ext>
            </a:extLst>
          </p:cNvPr>
          <p:cNvSpPr/>
          <p:nvPr/>
        </p:nvSpPr>
        <p:spPr>
          <a:xfrm>
            <a:off x="551384" y="2276872"/>
            <a:ext cx="11092800" cy="76200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2184FFF8-EA01-86BE-0E50-699106C934A8}"/>
              </a:ext>
            </a:extLst>
          </p:cNvPr>
          <p:cNvGrpSpPr/>
          <p:nvPr/>
        </p:nvGrpSpPr>
        <p:grpSpPr>
          <a:xfrm>
            <a:off x="689700" y="2353072"/>
            <a:ext cx="2050484" cy="617220"/>
            <a:chOff x="687916" y="1993032"/>
            <a:chExt cx="2050484" cy="617220"/>
          </a:xfrm>
        </p:grpSpPr>
        <p:sp>
          <p:nvSpPr>
            <p:cNvPr id="4" name="Flowchart: Process 3">
              <a:extLst>
                <a:ext uri="{FF2B5EF4-FFF2-40B4-BE49-F238E27FC236}">
                  <a16:creationId xmlns:a16="http://schemas.microsoft.com/office/drawing/2014/main" id="{F07FC698-6214-4FF6-C37C-4DD3B4F5EDB3}"/>
                </a:ext>
              </a:extLst>
            </p:cNvPr>
            <p:cNvSpPr/>
            <p:nvPr/>
          </p:nvSpPr>
          <p:spPr>
            <a:xfrm>
              <a:off x="687916" y="1993032"/>
              <a:ext cx="226484" cy="609600"/>
            </a:xfrm>
            <a:prstGeom prst="flowChartProcess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5" name="Flowchart: Process 4">
              <a:extLst>
                <a:ext uri="{FF2B5EF4-FFF2-40B4-BE49-F238E27FC236}">
                  <a16:creationId xmlns:a16="http://schemas.microsoft.com/office/drawing/2014/main" id="{B666388A-2E08-89C7-1D17-FF875609A55A}"/>
                </a:ext>
              </a:extLst>
            </p:cNvPr>
            <p:cNvSpPr/>
            <p:nvPr/>
          </p:nvSpPr>
          <p:spPr>
            <a:xfrm>
              <a:off x="1052716" y="2000652"/>
              <a:ext cx="226484" cy="609600"/>
            </a:xfrm>
            <a:prstGeom prst="flowChartProcess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6" name="Flowchart: Process 5">
              <a:extLst>
                <a:ext uri="{FF2B5EF4-FFF2-40B4-BE49-F238E27FC236}">
                  <a16:creationId xmlns:a16="http://schemas.microsoft.com/office/drawing/2014/main" id="{43D8E8DF-0A9E-E246-5398-446E4AB656EF}"/>
                </a:ext>
              </a:extLst>
            </p:cNvPr>
            <p:cNvSpPr/>
            <p:nvPr/>
          </p:nvSpPr>
          <p:spPr>
            <a:xfrm>
              <a:off x="1417516" y="1993032"/>
              <a:ext cx="226484" cy="609600"/>
            </a:xfrm>
            <a:prstGeom prst="flowChartProcess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7" name="Flowchart: Process 6">
              <a:extLst>
                <a:ext uri="{FF2B5EF4-FFF2-40B4-BE49-F238E27FC236}">
                  <a16:creationId xmlns:a16="http://schemas.microsoft.com/office/drawing/2014/main" id="{AE6F3E15-EA24-538F-426D-9A4796818FEE}"/>
                </a:ext>
              </a:extLst>
            </p:cNvPr>
            <p:cNvSpPr/>
            <p:nvPr/>
          </p:nvSpPr>
          <p:spPr>
            <a:xfrm>
              <a:off x="1782316" y="2000652"/>
              <a:ext cx="226484" cy="609600"/>
            </a:xfrm>
            <a:prstGeom prst="flowChartProcess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8" name="Flowchart: Process 7">
              <a:extLst>
                <a:ext uri="{FF2B5EF4-FFF2-40B4-BE49-F238E27FC236}">
                  <a16:creationId xmlns:a16="http://schemas.microsoft.com/office/drawing/2014/main" id="{07F42A8C-1C41-DF41-31F8-41EDDDCC722B}"/>
                </a:ext>
              </a:extLst>
            </p:cNvPr>
            <p:cNvSpPr/>
            <p:nvPr/>
          </p:nvSpPr>
          <p:spPr>
            <a:xfrm>
              <a:off x="2147116" y="1993032"/>
              <a:ext cx="226484" cy="609600"/>
            </a:xfrm>
            <a:prstGeom prst="flowChartProcess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9" name="Flowchart: Process 8">
              <a:extLst>
                <a:ext uri="{FF2B5EF4-FFF2-40B4-BE49-F238E27FC236}">
                  <a16:creationId xmlns:a16="http://schemas.microsoft.com/office/drawing/2014/main" id="{6F966FCF-7222-AE43-665D-6CBB8B693AE5}"/>
                </a:ext>
              </a:extLst>
            </p:cNvPr>
            <p:cNvSpPr/>
            <p:nvPr/>
          </p:nvSpPr>
          <p:spPr>
            <a:xfrm>
              <a:off x="2511916" y="2000652"/>
              <a:ext cx="226484" cy="609600"/>
            </a:xfrm>
            <a:prstGeom prst="flowChartProcess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</p:grpSp>
      <p:sp>
        <p:nvSpPr>
          <p:cNvPr id="10" name="Flowchart: Process 9">
            <a:extLst>
              <a:ext uri="{FF2B5EF4-FFF2-40B4-BE49-F238E27FC236}">
                <a16:creationId xmlns:a16="http://schemas.microsoft.com/office/drawing/2014/main" id="{795EE3A2-6CD5-D49C-0744-EB3E7DD43892}"/>
              </a:ext>
            </a:extLst>
          </p:cNvPr>
          <p:cNvSpPr/>
          <p:nvPr/>
        </p:nvSpPr>
        <p:spPr>
          <a:xfrm>
            <a:off x="2878500" y="2360692"/>
            <a:ext cx="226484" cy="609600"/>
          </a:xfrm>
          <a:prstGeom prst="flowChartProcess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11" name="Flowchart: Process 10">
            <a:extLst>
              <a:ext uri="{FF2B5EF4-FFF2-40B4-BE49-F238E27FC236}">
                <a16:creationId xmlns:a16="http://schemas.microsoft.com/office/drawing/2014/main" id="{C0AE2A7C-02F4-788A-AEA0-D5E947919766}"/>
              </a:ext>
            </a:extLst>
          </p:cNvPr>
          <p:cNvSpPr/>
          <p:nvPr/>
        </p:nvSpPr>
        <p:spPr>
          <a:xfrm>
            <a:off x="3243300" y="2360692"/>
            <a:ext cx="226484" cy="609600"/>
          </a:xfrm>
          <a:prstGeom prst="flowChartProcess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</a:t>
            </a:r>
          </a:p>
        </p:txBody>
      </p:sp>
      <p:sp>
        <p:nvSpPr>
          <p:cNvPr id="12" name="Flowchart: Process 11">
            <a:extLst>
              <a:ext uri="{FF2B5EF4-FFF2-40B4-BE49-F238E27FC236}">
                <a16:creationId xmlns:a16="http://schemas.microsoft.com/office/drawing/2014/main" id="{A227E396-163D-A407-340F-CFAE55E78B78}"/>
              </a:ext>
            </a:extLst>
          </p:cNvPr>
          <p:cNvSpPr/>
          <p:nvPr/>
        </p:nvSpPr>
        <p:spPr>
          <a:xfrm>
            <a:off x="3608100" y="2353072"/>
            <a:ext cx="226484" cy="609600"/>
          </a:xfrm>
          <a:prstGeom prst="flowChartProcess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8</a:t>
            </a:r>
          </a:p>
        </p:txBody>
      </p:sp>
      <p:sp>
        <p:nvSpPr>
          <p:cNvPr id="13" name="Flowchart: Process 12">
            <a:extLst>
              <a:ext uri="{FF2B5EF4-FFF2-40B4-BE49-F238E27FC236}">
                <a16:creationId xmlns:a16="http://schemas.microsoft.com/office/drawing/2014/main" id="{669555F8-088C-36E0-D2D0-E6C6BBD006C2}"/>
              </a:ext>
            </a:extLst>
          </p:cNvPr>
          <p:cNvSpPr/>
          <p:nvPr/>
        </p:nvSpPr>
        <p:spPr>
          <a:xfrm>
            <a:off x="3975720" y="2360692"/>
            <a:ext cx="226484" cy="609600"/>
          </a:xfrm>
          <a:prstGeom prst="flowChartProcess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9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F667322F-1377-2F19-CF78-A7864D04F60B}"/>
              </a:ext>
            </a:extLst>
          </p:cNvPr>
          <p:cNvGrpSpPr/>
          <p:nvPr/>
        </p:nvGrpSpPr>
        <p:grpSpPr>
          <a:xfrm>
            <a:off x="4337700" y="2360692"/>
            <a:ext cx="594104" cy="617220"/>
            <a:chOff x="4335916" y="2000652"/>
            <a:chExt cx="594104" cy="617220"/>
          </a:xfrm>
        </p:grpSpPr>
        <p:sp>
          <p:nvSpPr>
            <p:cNvPr id="14" name="Flowchart: Process 13">
              <a:extLst>
                <a:ext uri="{FF2B5EF4-FFF2-40B4-BE49-F238E27FC236}">
                  <a16:creationId xmlns:a16="http://schemas.microsoft.com/office/drawing/2014/main" id="{79E88ADB-7209-018A-5736-CE01CEB26001}"/>
                </a:ext>
              </a:extLst>
            </p:cNvPr>
            <p:cNvSpPr/>
            <p:nvPr/>
          </p:nvSpPr>
          <p:spPr>
            <a:xfrm>
              <a:off x="4335916" y="2000652"/>
              <a:ext cx="226484" cy="609600"/>
            </a:xfrm>
            <a:prstGeom prst="flowChartProcess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15" name="Flowchart: Process 14">
              <a:extLst>
                <a:ext uri="{FF2B5EF4-FFF2-40B4-BE49-F238E27FC236}">
                  <a16:creationId xmlns:a16="http://schemas.microsoft.com/office/drawing/2014/main" id="{1DDFFC1C-07F6-1931-2814-FBBB943733D1}"/>
                </a:ext>
              </a:extLst>
            </p:cNvPr>
            <p:cNvSpPr/>
            <p:nvPr/>
          </p:nvSpPr>
          <p:spPr>
            <a:xfrm>
              <a:off x="4703536" y="2008272"/>
              <a:ext cx="226484" cy="609600"/>
            </a:xfrm>
            <a:prstGeom prst="flowChartProcess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</p:grpSp>
      <p:sp>
        <p:nvSpPr>
          <p:cNvPr id="16" name="Flowchart: Process 15">
            <a:extLst>
              <a:ext uri="{FF2B5EF4-FFF2-40B4-BE49-F238E27FC236}">
                <a16:creationId xmlns:a16="http://schemas.microsoft.com/office/drawing/2014/main" id="{17AAC3A3-4CC9-4F19-2514-211CF5936456}"/>
              </a:ext>
            </a:extLst>
          </p:cNvPr>
          <p:cNvSpPr/>
          <p:nvPr/>
        </p:nvSpPr>
        <p:spPr>
          <a:xfrm>
            <a:off x="5066902" y="2360692"/>
            <a:ext cx="226484" cy="609600"/>
          </a:xfrm>
          <a:prstGeom prst="flowChartProcess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7" name="Flowchart: Process 16">
            <a:extLst>
              <a:ext uri="{FF2B5EF4-FFF2-40B4-BE49-F238E27FC236}">
                <a16:creationId xmlns:a16="http://schemas.microsoft.com/office/drawing/2014/main" id="{A73D3E3D-66E2-D8DC-2A50-3BACE16E7459}"/>
              </a:ext>
            </a:extLst>
          </p:cNvPr>
          <p:cNvSpPr/>
          <p:nvPr/>
        </p:nvSpPr>
        <p:spPr>
          <a:xfrm>
            <a:off x="5434522" y="2368312"/>
            <a:ext cx="226484" cy="609600"/>
          </a:xfrm>
          <a:prstGeom prst="flowChartProcess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8" name="Flowchart: Process 17">
            <a:extLst>
              <a:ext uri="{FF2B5EF4-FFF2-40B4-BE49-F238E27FC236}">
                <a16:creationId xmlns:a16="http://schemas.microsoft.com/office/drawing/2014/main" id="{4BBE0CDD-4582-7C2A-8F09-4B6A0B8F6B7D}"/>
              </a:ext>
            </a:extLst>
          </p:cNvPr>
          <p:cNvSpPr/>
          <p:nvPr/>
        </p:nvSpPr>
        <p:spPr>
          <a:xfrm>
            <a:off x="5796104" y="2360692"/>
            <a:ext cx="226484" cy="609600"/>
          </a:xfrm>
          <a:prstGeom prst="flowChartProcess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19" name="Flowchart: Process 18">
            <a:extLst>
              <a:ext uri="{FF2B5EF4-FFF2-40B4-BE49-F238E27FC236}">
                <a16:creationId xmlns:a16="http://schemas.microsoft.com/office/drawing/2014/main" id="{4B185EB3-016D-2120-1679-18C4B2C90F33}"/>
              </a:ext>
            </a:extLst>
          </p:cNvPr>
          <p:cNvSpPr/>
          <p:nvPr/>
        </p:nvSpPr>
        <p:spPr>
          <a:xfrm>
            <a:off x="6163724" y="2368312"/>
            <a:ext cx="226484" cy="609600"/>
          </a:xfrm>
          <a:prstGeom prst="flowChartProcess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20" name="Flowchart: Process 19">
            <a:extLst>
              <a:ext uri="{FF2B5EF4-FFF2-40B4-BE49-F238E27FC236}">
                <a16:creationId xmlns:a16="http://schemas.microsoft.com/office/drawing/2014/main" id="{912F7664-1163-6D43-55CC-196CB6E42E34}"/>
              </a:ext>
            </a:extLst>
          </p:cNvPr>
          <p:cNvSpPr/>
          <p:nvPr/>
        </p:nvSpPr>
        <p:spPr>
          <a:xfrm>
            <a:off x="6528300" y="2360692"/>
            <a:ext cx="226484" cy="609600"/>
          </a:xfrm>
          <a:prstGeom prst="flowChartProcess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21" name="Flowchart: Process 20">
            <a:extLst>
              <a:ext uri="{FF2B5EF4-FFF2-40B4-BE49-F238E27FC236}">
                <a16:creationId xmlns:a16="http://schemas.microsoft.com/office/drawing/2014/main" id="{6EE437D8-99F3-F970-69D3-43847EFF3628}"/>
              </a:ext>
            </a:extLst>
          </p:cNvPr>
          <p:cNvSpPr/>
          <p:nvPr/>
        </p:nvSpPr>
        <p:spPr>
          <a:xfrm>
            <a:off x="6895920" y="2368312"/>
            <a:ext cx="226484" cy="609600"/>
          </a:xfrm>
          <a:prstGeom prst="flowChartProcess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</a:t>
            </a:r>
          </a:p>
        </p:txBody>
      </p:sp>
      <p:sp>
        <p:nvSpPr>
          <p:cNvPr id="22" name="Flowchart: Process 21">
            <a:extLst>
              <a:ext uri="{FF2B5EF4-FFF2-40B4-BE49-F238E27FC236}">
                <a16:creationId xmlns:a16="http://schemas.microsoft.com/office/drawing/2014/main" id="{7A2B1571-AE1A-4E36-8735-0C98DC36759D}"/>
              </a:ext>
            </a:extLst>
          </p:cNvPr>
          <p:cNvSpPr/>
          <p:nvPr/>
        </p:nvSpPr>
        <p:spPr>
          <a:xfrm>
            <a:off x="7256146" y="2360692"/>
            <a:ext cx="226484" cy="609600"/>
          </a:xfrm>
          <a:prstGeom prst="flowChartProcess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8</a:t>
            </a:r>
          </a:p>
        </p:txBody>
      </p:sp>
      <p:sp>
        <p:nvSpPr>
          <p:cNvPr id="23" name="Flowchart: Process 22">
            <a:extLst>
              <a:ext uri="{FF2B5EF4-FFF2-40B4-BE49-F238E27FC236}">
                <a16:creationId xmlns:a16="http://schemas.microsoft.com/office/drawing/2014/main" id="{F5817D04-631C-7B6E-C49D-3EF2C33AB1D3}"/>
              </a:ext>
            </a:extLst>
          </p:cNvPr>
          <p:cNvSpPr/>
          <p:nvPr/>
        </p:nvSpPr>
        <p:spPr>
          <a:xfrm>
            <a:off x="7623766" y="2368312"/>
            <a:ext cx="226484" cy="609600"/>
          </a:xfrm>
          <a:prstGeom prst="flowChartProcess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9</a:t>
            </a: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75B42176-BBDA-2095-13CD-5AE51939D031}"/>
              </a:ext>
            </a:extLst>
          </p:cNvPr>
          <p:cNvGrpSpPr/>
          <p:nvPr/>
        </p:nvGrpSpPr>
        <p:grpSpPr>
          <a:xfrm>
            <a:off x="7983992" y="2360692"/>
            <a:ext cx="1695056" cy="617220"/>
            <a:chOff x="7982208" y="2000652"/>
            <a:chExt cx="1695056" cy="617220"/>
          </a:xfrm>
        </p:grpSpPr>
        <p:sp>
          <p:nvSpPr>
            <p:cNvPr id="24" name="Flowchart: Process 23">
              <a:extLst>
                <a:ext uri="{FF2B5EF4-FFF2-40B4-BE49-F238E27FC236}">
                  <a16:creationId xmlns:a16="http://schemas.microsoft.com/office/drawing/2014/main" id="{A2227321-F707-A329-7DAE-378BD6B4CD2B}"/>
                </a:ext>
              </a:extLst>
            </p:cNvPr>
            <p:cNvSpPr/>
            <p:nvPr/>
          </p:nvSpPr>
          <p:spPr>
            <a:xfrm>
              <a:off x="7982208" y="2000652"/>
              <a:ext cx="226484" cy="609600"/>
            </a:xfrm>
            <a:prstGeom prst="flowChartProcess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25" name="Flowchart: Process 24">
              <a:extLst>
                <a:ext uri="{FF2B5EF4-FFF2-40B4-BE49-F238E27FC236}">
                  <a16:creationId xmlns:a16="http://schemas.microsoft.com/office/drawing/2014/main" id="{E0B54750-D957-0293-1266-D04B599E7B87}"/>
                </a:ext>
              </a:extLst>
            </p:cNvPr>
            <p:cNvSpPr/>
            <p:nvPr/>
          </p:nvSpPr>
          <p:spPr>
            <a:xfrm>
              <a:off x="8342434" y="2008272"/>
              <a:ext cx="226484" cy="609600"/>
            </a:xfrm>
            <a:prstGeom prst="flowChartProcess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26" name="Flowchart: Process 25">
              <a:extLst>
                <a:ext uri="{FF2B5EF4-FFF2-40B4-BE49-F238E27FC236}">
                  <a16:creationId xmlns:a16="http://schemas.microsoft.com/office/drawing/2014/main" id="{D99B4AE9-8443-0A45-8E6D-9D5C07419E40}"/>
                </a:ext>
              </a:extLst>
            </p:cNvPr>
            <p:cNvSpPr/>
            <p:nvPr/>
          </p:nvSpPr>
          <p:spPr>
            <a:xfrm>
              <a:off x="8710054" y="2000652"/>
              <a:ext cx="226484" cy="609600"/>
            </a:xfrm>
            <a:prstGeom prst="flowChartProcess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27" name="Flowchart: Process 26">
              <a:extLst>
                <a:ext uri="{FF2B5EF4-FFF2-40B4-BE49-F238E27FC236}">
                  <a16:creationId xmlns:a16="http://schemas.microsoft.com/office/drawing/2014/main" id="{D5671593-FE6E-65C3-86BE-6724CF15106A}"/>
                </a:ext>
              </a:extLst>
            </p:cNvPr>
            <p:cNvSpPr/>
            <p:nvPr/>
          </p:nvSpPr>
          <p:spPr>
            <a:xfrm>
              <a:off x="9077674" y="2008272"/>
              <a:ext cx="226484" cy="609600"/>
            </a:xfrm>
            <a:prstGeom prst="flowChartProcess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28" name="Flowchart: Process 27">
              <a:extLst>
                <a:ext uri="{FF2B5EF4-FFF2-40B4-BE49-F238E27FC236}">
                  <a16:creationId xmlns:a16="http://schemas.microsoft.com/office/drawing/2014/main" id="{3B4F363A-11E6-FF76-64FE-3211297F5A4A}"/>
                </a:ext>
              </a:extLst>
            </p:cNvPr>
            <p:cNvSpPr/>
            <p:nvPr/>
          </p:nvSpPr>
          <p:spPr>
            <a:xfrm>
              <a:off x="9450780" y="2000652"/>
              <a:ext cx="226484" cy="609600"/>
            </a:xfrm>
            <a:prstGeom prst="flowChartProcess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</p:grpSp>
      <p:sp>
        <p:nvSpPr>
          <p:cNvPr id="29" name="Flowchart: Process 28">
            <a:extLst>
              <a:ext uri="{FF2B5EF4-FFF2-40B4-BE49-F238E27FC236}">
                <a16:creationId xmlns:a16="http://schemas.microsoft.com/office/drawing/2014/main" id="{E61A015E-B810-03E6-5923-FC349B714584}"/>
              </a:ext>
            </a:extLst>
          </p:cNvPr>
          <p:cNvSpPr/>
          <p:nvPr/>
        </p:nvSpPr>
        <p:spPr>
          <a:xfrm>
            <a:off x="9820184" y="2368312"/>
            <a:ext cx="226484" cy="609600"/>
          </a:xfrm>
          <a:prstGeom prst="flowChartProcess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30" name="Flowchart: Process 29">
            <a:extLst>
              <a:ext uri="{FF2B5EF4-FFF2-40B4-BE49-F238E27FC236}">
                <a16:creationId xmlns:a16="http://schemas.microsoft.com/office/drawing/2014/main" id="{DE956BC4-9E1E-4BCF-2DDC-CAE57B510F2C}"/>
              </a:ext>
            </a:extLst>
          </p:cNvPr>
          <p:cNvSpPr/>
          <p:nvPr/>
        </p:nvSpPr>
        <p:spPr>
          <a:xfrm>
            <a:off x="10193290" y="2360692"/>
            <a:ext cx="226484" cy="609600"/>
          </a:xfrm>
          <a:prstGeom prst="flowChartProcess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31" name="Flowchart: Process 30">
            <a:extLst>
              <a:ext uri="{FF2B5EF4-FFF2-40B4-BE49-F238E27FC236}">
                <a16:creationId xmlns:a16="http://schemas.microsoft.com/office/drawing/2014/main" id="{75DA8913-900D-EE6B-106F-A6058EC7241C}"/>
              </a:ext>
            </a:extLst>
          </p:cNvPr>
          <p:cNvSpPr/>
          <p:nvPr/>
        </p:nvSpPr>
        <p:spPr>
          <a:xfrm>
            <a:off x="10560910" y="2368312"/>
            <a:ext cx="226484" cy="609600"/>
          </a:xfrm>
          <a:prstGeom prst="flowChartProcess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</a:t>
            </a:r>
          </a:p>
        </p:txBody>
      </p:sp>
      <p:sp>
        <p:nvSpPr>
          <p:cNvPr id="32" name="Flowchart: Process 31">
            <a:extLst>
              <a:ext uri="{FF2B5EF4-FFF2-40B4-BE49-F238E27FC236}">
                <a16:creationId xmlns:a16="http://schemas.microsoft.com/office/drawing/2014/main" id="{1A2E13A7-4730-5932-4ABA-3F3E26E62B1C}"/>
              </a:ext>
            </a:extLst>
          </p:cNvPr>
          <p:cNvSpPr/>
          <p:nvPr/>
        </p:nvSpPr>
        <p:spPr>
          <a:xfrm>
            <a:off x="10911764" y="2353072"/>
            <a:ext cx="226484" cy="609600"/>
          </a:xfrm>
          <a:prstGeom prst="flowChartProcess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8</a:t>
            </a:r>
          </a:p>
        </p:txBody>
      </p:sp>
      <p:sp>
        <p:nvSpPr>
          <p:cNvPr id="33" name="Flowchart: Process 32">
            <a:extLst>
              <a:ext uri="{FF2B5EF4-FFF2-40B4-BE49-F238E27FC236}">
                <a16:creationId xmlns:a16="http://schemas.microsoft.com/office/drawing/2014/main" id="{CD07D1D8-920C-F81D-383A-2E7D39555B05}"/>
              </a:ext>
            </a:extLst>
          </p:cNvPr>
          <p:cNvSpPr/>
          <p:nvPr/>
        </p:nvSpPr>
        <p:spPr>
          <a:xfrm>
            <a:off x="11279384" y="2360692"/>
            <a:ext cx="226484" cy="609600"/>
          </a:xfrm>
          <a:prstGeom prst="flowChartProcess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9</a:t>
            </a: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C7A32553-D3A1-62C7-867C-F6C2D14D3F01}"/>
              </a:ext>
            </a:extLst>
          </p:cNvPr>
          <p:cNvGrpSpPr/>
          <p:nvPr/>
        </p:nvGrpSpPr>
        <p:grpSpPr>
          <a:xfrm>
            <a:off x="689700" y="4081264"/>
            <a:ext cx="2050484" cy="617220"/>
            <a:chOff x="687916" y="3721224"/>
            <a:chExt cx="2050484" cy="617220"/>
          </a:xfrm>
        </p:grpSpPr>
        <p:sp>
          <p:nvSpPr>
            <p:cNvPr id="37" name="Flowchart: Process 36">
              <a:extLst>
                <a:ext uri="{FF2B5EF4-FFF2-40B4-BE49-F238E27FC236}">
                  <a16:creationId xmlns:a16="http://schemas.microsoft.com/office/drawing/2014/main" id="{A1E1C09E-FD9D-3C6D-0A65-6839D087A24D}"/>
                </a:ext>
              </a:extLst>
            </p:cNvPr>
            <p:cNvSpPr/>
            <p:nvPr/>
          </p:nvSpPr>
          <p:spPr>
            <a:xfrm>
              <a:off x="687916" y="3721224"/>
              <a:ext cx="226484" cy="609600"/>
            </a:xfrm>
            <a:prstGeom prst="flowChartProcess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38" name="Flowchart: Process 37">
              <a:extLst>
                <a:ext uri="{FF2B5EF4-FFF2-40B4-BE49-F238E27FC236}">
                  <a16:creationId xmlns:a16="http://schemas.microsoft.com/office/drawing/2014/main" id="{DA0A9ABC-E051-DE41-72DE-F8FA241D346D}"/>
                </a:ext>
              </a:extLst>
            </p:cNvPr>
            <p:cNvSpPr/>
            <p:nvPr/>
          </p:nvSpPr>
          <p:spPr>
            <a:xfrm>
              <a:off x="1052716" y="3728844"/>
              <a:ext cx="226484" cy="609600"/>
            </a:xfrm>
            <a:prstGeom prst="flowChartProcess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39" name="Flowchart: Process 38">
              <a:extLst>
                <a:ext uri="{FF2B5EF4-FFF2-40B4-BE49-F238E27FC236}">
                  <a16:creationId xmlns:a16="http://schemas.microsoft.com/office/drawing/2014/main" id="{001F900B-8EA8-A2B8-C047-5E9A4D399A8A}"/>
                </a:ext>
              </a:extLst>
            </p:cNvPr>
            <p:cNvSpPr/>
            <p:nvPr/>
          </p:nvSpPr>
          <p:spPr>
            <a:xfrm>
              <a:off x="1417516" y="3721224"/>
              <a:ext cx="226484" cy="609600"/>
            </a:xfrm>
            <a:prstGeom prst="flowChartProcess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40" name="Flowchart: Process 39">
              <a:extLst>
                <a:ext uri="{FF2B5EF4-FFF2-40B4-BE49-F238E27FC236}">
                  <a16:creationId xmlns:a16="http://schemas.microsoft.com/office/drawing/2014/main" id="{BC7E1C55-2933-B12E-DB3E-A010BBBE616F}"/>
                </a:ext>
              </a:extLst>
            </p:cNvPr>
            <p:cNvSpPr/>
            <p:nvPr/>
          </p:nvSpPr>
          <p:spPr>
            <a:xfrm>
              <a:off x="1782316" y="3728844"/>
              <a:ext cx="226484" cy="609600"/>
            </a:xfrm>
            <a:prstGeom prst="flowChartProcess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41" name="Flowchart: Process 40">
              <a:extLst>
                <a:ext uri="{FF2B5EF4-FFF2-40B4-BE49-F238E27FC236}">
                  <a16:creationId xmlns:a16="http://schemas.microsoft.com/office/drawing/2014/main" id="{C460AE44-4A5A-5C8B-A22C-2AC52AB62715}"/>
                </a:ext>
              </a:extLst>
            </p:cNvPr>
            <p:cNvSpPr/>
            <p:nvPr/>
          </p:nvSpPr>
          <p:spPr>
            <a:xfrm>
              <a:off x="2147116" y="3721224"/>
              <a:ext cx="226484" cy="609600"/>
            </a:xfrm>
            <a:prstGeom prst="flowChartProcess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42" name="Flowchart: Process 41">
              <a:extLst>
                <a:ext uri="{FF2B5EF4-FFF2-40B4-BE49-F238E27FC236}">
                  <a16:creationId xmlns:a16="http://schemas.microsoft.com/office/drawing/2014/main" id="{F70EAB23-62E2-3C29-C859-32196D46A771}"/>
                </a:ext>
              </a:extLst>
            </p:cNvPr>
            <p:cNvSpPr/>
            <p:nvPr/>
          </p:nvSpPr>
          <p:spPr>
            <a:xfrm>
              <a:off x="2511916" y="3728844"/>
              <a:ext cx="226484" cy="609600"/>
            </a:xfrm>
            <a:prstGeom prst="flowChartProcess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</p:grpSp>
      <p:sp>
        <p:nvSpPr>
          <p:cNvPr id="43" name="Flowchart: Process 42">
            <a:extLst>
              <a:ext uri="{FF2B5EF4-FFF2-40B4-BE49-F238E27FC236}">
                <a16:creationId xmlns:a16="http://schemas.microsoft.com/office/drawing/2014/main" id="{5BDC9378-99BC-CAA9-9D7B-936AC0365076}"/>
              </a:ext>
            </a:extLst>
          </p:cNvPr>
          <p:cNvSpPr/>
          <p:nvPr/>
        </p:nvSpPr>
        <p:spPr>
          <a:xfrm>
            <a:off x="2878500" y="4088884"/>
            <a:ext cx="226484" cy="609600"/>
          </a:xfrm>
          <a:prstGeom prst="flowChartProcess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44" name="Flowchart: Process 43">
            <a:extLst>
              <a:ext uri="{FF2B5EF4-FFF2-40B4-BE49-F238E27FC236}">
                <a16:creationId xmlns:a16="http://schemas.microsoft.com/office/drawing/2014/main" id="{1A3A11C8-99F4-95FE-7573-E4A175342B8D}"/>
              </a:ext>
            </a:extLst>
          </p:cNvPr>
          <p:cNvSpPr/>
          <p:nvPr/>
        </p:nvSpPr>
        <p:spPr>
          <a:xfrm>
            <a:off x="3243300" y="4088884"/>
            <a:ext cx="226484" cy="609600"/>
          </a:xfrm>
          <a:prstGeom prst="flowChartProcess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</a:t>
            </a:r>
          </a:p>
        </p:txBody>
      </p:sp>
      <p:sp>
        <p:nvSpPr>
          <p:cNvPr id="45" name="Flowchart: Process 44">
            <a:extLst>
              <a:ext uri="{FF2B5EF4-FFF2-40B4-BE49-F238E27FC236}">
                <a16:creationId xmlns:a16="http://schemas.microsoft.com/office/drawing/2014/main" id="{302E0AC5-C440-7239-853A-B5E92469CF5E}"/>
              </a:ext>
            </a:extLst>
          </p:cNvPr>
          <p:cNvSpPr/>
          <p:nvPr/>
        </p:nvSpPr>
        <p:spPr>
          <a:xfrm>
            <a:off x="3608100" y="4081264"/>
            <a:ext cx="226484" cy="609600"/>
          </a:xfrm>
          <a:prstGeom prst="flowChartProcess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8</a:t>
            </a:r>
          </a:p>
        </p:txBody>
      </p:sp>
      <p:sp>
        <p:nvSpPr>
          <p:cNvPr id="46" name="Flowchart: Process 45">
            <a:extLst>
              <a:ext uri="{FF2B5EF4-FFF2-40B4-BE49-F238E27FC236}">
                <a16:creationId xmlns:a16="http://schemas.microsoft.com/office/drawing/2014/main" id="{AC69A7C7-13C8-78CF-BD48-3453FB958BAD}"/>
              </a:ext>
            </a:extLst>
          </p:cNvPr>
          <p:cNvSpPr/>
          <p:nvPr/>
        </p:nvSpPr>
        <p:spPr>
          <a:xfrm>
            <a:off x="3975720" y="4088884"/>
            <a:ext cx="226484" cy="609600"/>
          </a:xfrm>
          <a:prstGeom prst="flowChartProcess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9</a:t>
            </a: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DC8419E4-2A3D-94F8-CF60-A2EC09A80248}"/>
              </a:ext>
            </a:extLst>
          </p:cNvPr>
          <p:cNvGrpSpPr/>
          <p:nvPr/>
        </p:nvGrpSpPr>
        <p:grpSpPr>
          <a:xfrm>
            <a:off x="4337700" y="4088884"/>
            <a:ext cx="594104" cy="617220"/>
            <a:chOff x="4335916" y="3728844"/>
            <a:chExt cx="594104" cy="617220"/>
          </a:xfrm>
        </p:grpSpPr>
        <p:sp>
          <p:nvSpPr>
            <p:cNvPr id="47" name="Flowchart: Process 46">
              <a:extLst>
                <a:ext uri="{FF2B5EF4-FFF2-40B4-BE49-F238E27FC236}">
                  <a16:creationId xmlns:a16="http://schemas.microsoft.com/office/drawing/2014/main" id="{455F7BA4-9823-EF19-14CB-BAC74EA1679A}"/>
                </a:ext>
              </a:extLst>
            </p:cNvPr>
            <p:cNvSpPr/>
            <p:nvPr/>
          </p:nvSpPr>
          <p:spPr>
            <a:xfrm>
              <a:off x="4335916" y="3728844"/>
              <a:ext cx="226484" cy="609600"/>
            </a:xfrm>
            <a:prstGeom prst="flowChartProcess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48" name="Flowchart: Process 47">
              <a:extLst>
                <a:ext uri="{FF2B5EF4-FFF2-40B4-BE49-F238E27FC236}">
                  <a16:creationId xmlns:a16="http://schemas.microsoft.com/office/drawing/2014/main" id="{0CAE4B8E-D754-04C7-C528-67EAC99235AF}"/>
                </a:ext>
              </a:extLst>
            </p:cNvPr>
            <p:cNvSpPr/>
            <p:nvPr/>
          </p:nvSpPr>
          <p:spPr>
            <a:xfrm>
              <a:off x="4703536" y="3736464"/>
              <a:ext cx="226484" cy="609600"/>
            </a:xfrm>
            <a:prstGeom prst="flowChartProcess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</p:grpSp>
      <p:sp>
        <p:nvSpPr>
          <p:cNvPr id="49" name="Flowchart: Process 48">
            <a:extLst>
              <a:ext uri="{FF2B5EF4-FFF2-40B4-BE49-F238E27FC236}">
                <a16:creationId xmlns:a16="http://schemas.microsoft.com/office/drawing/2014/main" id="{9867F24A-80EB-F68A-A290-0CCC940DB85A}"/>
              </a:ext>
            </a:extLst>
          </p:cNvPr>
          <p:cNvSpPr/>
          <p:nvPr/>
        </p:nvSpPr>
        <p:spPr>
          <a:xfrm>
            <a:off x="5066902" y="4088884"/>
            <a:ext cx="226484" cy="609600"/>
          </a:xfrm>
          <a:prstGeom prst="flowChartProcess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50" name="Flowchart: Process 49">
            <a:extLst>
              <a:ext uri="{FF2B5EF4-FFF2-40B4-BE49-F238E27FC236}">
                <a16:creationId xmlns:a16="http://schemas.microsoft.com/office/drawing/2014/main" id="{6EE7009F-52B0-403F-6D51-EF45AE778A1B}"/>
              </a:ext>
            </a:extLst>
          </p:cNvPr>
          <p:cNvSpPr/>
          <p:nvPr/>
        </p:nvSpPr>
        <p:spPr>
          <a:xfrm>
            <a:off x="5434522" y="4096504"/>
            <a:ext cx="226484" cy="609600"/>
          </a:xfrm>
          <a:prstGeom prst="flowChartProcess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51" name="Flowchart: Process 50">
            <a:extLst>
              <a:ext uri="{FF2B5EF4-FFF2-40B4-BE49-F238E27FC236}">
                <a16:creationId xmlns:a16="http://schemas.microsoft.com/office/drawing/2014/main" id="{D6F0CFBE-A3E3-A36D-8820-B0FE4C08D50E}"/>
              </a:ext>
            </a:extLst>
          </p:cNvPr>
          <p:cNvSpPr/>
          <p:nvPr/>
        </p:nvSpPr>
        <p:spPr>
          <a:xfrm>
            <a:off x="5796104" y="4088884"/>
            <a:ext cx="226484" cy="609600"/>
          </a:xfrm>
          <a:prstGeom prst="flowChartProcess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52" name="Flowchart: Process 51">
            <a:extLst>
              <a:ext uri="{FF2B5EF4-FFF2-40B4-BE49-F238E27FC236}">
                <a16:creationId xmlns:a16="http://schemas.microsoft.com/office/drawing/2014/main" id="{EA10D23A-F112-FD9A-34D1-2A72A4F47977}"/>
              </a:ext>
            </a:extLst>
          </p:cNvPr>
          <p:cNvSpPr/>
          <p:nvPr/>
        </p:nvSpPr>
        <p:spPr>
          <a:xfrm>
            <a:off x="6163724" y="4096504"/>
            <a:ext cx="226484" cy="609600"/>
          </a:xfrm>
          <a:prstGeom prst="flowChartProcess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53" name="Flowchart: Process 52">
            <a:extLst>
              <a:ext uri="{FF2B5EF4-FFF2-40B4-BE49-F238E27FC236}">
                <a16:creationId xmlns:a16="http://schemas.microsoft.com/office/drawing/2014/main" id="{1E7D28C3-9073-9A89-1C70-05C8C1A44FC7}"/>
              </a:ext>
            </a:extLst>
          </p:cNvPr>
          <p:cNvSpPr/>
          <p:nvPr/>
        </p:nvSpPr>
        <p:spPr>
          <a:xfrm>
            <a:off x="6528300" y="4088884"/>
            <a:ext cx="226484" cy="609600"/>
          </a:xfrm>
          <a:prstGeom prst="flowChartProcess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54" name="Flowchart: Process 53">
            <a:extLst>
              <a:ext uri="{FF2B5EF4-FFF2-40B4-BE49-F238E27FC236}">
                <a16:creationId xmlns:a16="http://schemas.microsoft.com/office/drawing/2014/main" id="{5996EF8E-0DFD-45D3-5281-F53DA30DE0E3}"/>
              </a:ext>
            </a:extLst>
          </p:cNvPr>
          <p:cNvSpPr/>
          <p:nvPr/>
        </p:nvSpPr>
        <p:spPr>
          <a:xfrm>
            <a:off x="6895920" y="4096504"/>
            <a:ext cx="226484" cy="609600"/>
          </a:xfrm>
          <a:prstGeom prst="flowChartProcess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</a:t>
            </a:r>
          </a:p>
        </p:txBody>
      </p:sp>
      <p:sp>
        <p:nvSpPr>
          <p:cNvPr id="55" name="Flowchart: Process 54">
            <a:extLst>
              <a:ext uri="{FF2B5EF4-FFF2-40B4-BE49-F238E27FC236}">
                <a16:creationId xmlns:a16="http://schemas.microsoft.com/office/drawing/2014/main" id="{AC13E22A-3357-7350-8F88-E60F03CB15EA}"/>
              </a:ext>
            </a:extLst>
          </p:cNvPr>
          <p:cNvSpPr/>
          <p:nvPr/>
        </p:nvSpPr>
        <p:spPr>
          <a:xfrm>
            <a:off x="7256146" y="4088884"/>
            <a:ext cx="226484" cy="609600"/>
          </a:xfrm>
          <a:prstGeom prst="flowChartProcess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8</a:t>
            </a:r>
          </a:p>
        </p:txBody>
      </p:sp>
      <p:sp>
        <p:nvSpPr>
          <p:cNvPr id="56" name="Flowchart: Process 55">
            <a:extLst>
              <a:ext uri="{FF2B5EF4-FFF2-40B4-BE49-F238E27FC236}">
                <a16:creationId xmlns:a16="http://schemas.microsoft.com/office/drawing/2014/main" id="{9600F869-4214-767F-3E26-9A493FD80B6C}"/>
              </a:ext>
            </a:extLst>
          </p:cNvPr>
          <p:cNvSpPr/>
          <p:nvPr/>
        </p:nvSpPr>
        <p:spPr>
          <a:xfrm>
            <a:off x="7623766" y="4096504"/>
            <a:ext cx="226484" cy="609600"/>
          </a:xfrm>
          <a:prstGeom prst="flowChartProcess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9</a:t>
            </a: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8AF03DFE-E35A-8BAA-CFBC-77029952BEFB}"/>
              </a:ext>
            </a:extLst>
          </p:cNvPr>
          <p:cNvGrpSpPr/>
          <p:nvPr/>
        </p:nvGrpSpPr>
        <p:grpSpPr>
          <a:xfrm>
            <a:off x="7983992" y="4088884"/>
            <a:ext cx="1695056" cy="617220"/>
            <a:chOff x="7982208" y="3728844"/>
            <a:chExt cx="1695056" cy="617220"/>
          </a:xfrm>
        </p:grpSpPr>
        <p:sp>
          <p:nvSpPr>
            <p:cNvPr id="57" name="Flowchart: Process 56">
              <a:extLst>
                <a:ext uri="{FF2B5EF4-FFF2-40B4-BE49-F238E27FC236}">
                  <a16:creationId xmlns:a16="http://schemas.microsoft.com/office/drawing/2014/main" id="{B3A2E68E-61A0-0BB6-B120-07017FA698D0}"/>
                </a:ext>
              </a:extLst>
            </p:cNvPr>
            <p:cNvSpPr/>
            <p:nvPr/>
          </p:nvSpPr>
          <p:spPr>
            <a:xfrm>
              <a:off x="7982208" y="3728844"/>
              <a:ext cx="226484" cy="609600"/>
            </a:xfrm>
            <a:prstGeom prst="flowChartProcess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58" name="Flowchart: Process 57">
              <a:extLst>
                <a:ext uri="{FF2B5EF4-FFF2-40B4-BE49-F238E27FC236}">
                  <a16:creationId xmlns:a16="http://schemas.microsoft.com/office/drawing/2014/main" id="{367C7ACB-5222-204B-56C2-649D15D6C335}"/>
                </a:ext>
              </a:extLst>
            </p:cNvPr>
            <p:cNvSpPr/>
            <p:nvPr/>
          </p:nvSpPr>
          <p:spPr>
            <a:xfrm>
              <a:off x="8342434" y="3736464"/>
              <a:ext cx="226484" cy="609600"/>
            </a:xfrm>
            <a:prstGeom prst="flowChartProcess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59" name="Flowchart: Process 58">
              <a:extLst>
                <a:ext uri="{FF2B5EF4-FFF2-40B4-BE49-F238E27FC236}">
                  <a16:creationId xmlns:a16="http://schemas.microsoft.com/office/drawing/2014/main" id="{77434055-ADAD-2C52-5276-F73668E2ECD5}"/>
                </a:ext>
              </a:extLst>
            </p:cNvPr>
            <p:cNvSpPr/>
            <p:nvPr/>
          </p:nvSpPr>
          <p:spPr>
            <a:xfrm>
              <a:off x="8710054" y="3728844"/>
              <a:ext cx="226484" cy="609600"/>
            </a:xfrm>
            <a:prstGeom prst="flowChartProcess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60" name="Flowchart: Process 59">
              <a:extLst>
                <a:ext uri="{FF2B5EF4-FFF2-40B4-BE49-F238E27FC236}">
                  <a16:creationId xmlns:a16="http://schemas.microsoft.com/office/drawing/2014/main" id="{B35AC22E-27BE-9B99-57CB-97D44F3CFC83}"/>
                </a:ext>
              </a:extLst>
            </p:cNvPr>
            <p:cNvSpPr/>
            <p:nvPr/>
          </p:nvSpPr>
          <p:spPr>
            <a:xfrm>
              <a:off x="9077674" y="3736464"/>
              <a:ext cx="226484" cy="609600"/>
            </a:xfrm>
            <a:prstGeom prst="flowChartProcess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61" name="Flowchart: Process 60">
              <a:extLst>
                <a:ext uri="{FF2B5EF4-FFF2-40B4-BE49-F238E27FC236}">
                  <a16:creationId xmlns:a16="http://schemas.microsoft.com/office/drawing/2014/main" id="{5F801797-7C4B-D67B-3AD3-054D86EBE2EB}"/>
                </a:ext>
              </a:extLst>
            </p:cNvPr>
            <p:cNvSpPr/>
            <p:nvPr/>
          </p:nvSpPr>
          <p:spPr>
            <a:xfrm>
              <a:off x="9450780" y="3728844"/>
              <a:ext cx="226484" cy="609600"/>
            </a:xfrm>
            <a:prstGeom prst="flowChartProcess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</p:grpSp>
      <p:sp>
        <p:nvSpPr>
          <p:cNvPr id="62" name="Flowchart: Process 61">
            <a:extLst>
              <a:ext uri="{FF2B5EF4-FFF2-40B4-BE49-F238E27FC236}">
                <a16:creationId xmlns:a16="http://schemas.microsoft.com/office/drawing/2014/main" id="{6A50FB5D-4C79-F80B-D05A-66FA8F19E653}"/>
              </a:ext>
            </a:extLst>
          </p:cNvPr>
          <p:cNvSpPr/>
          <p:nvPr/>
        </p:nvSpPr>
        <p:spPr>
          <a:xfrm>
            <a:off x="9820184" y="4096504"/>
            <a:ext cx="226484" cy="609600"/>
          </a:xfrm>
          <a:prstGeom prst="flowChartProcess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63" name="Flowchart: Process 62">
            <a:extLst>
              <a:ext uri="{FF2B5EF4-FFF2-40B4-BE49-F238E27FC236}">
                <a16:creationId xmlns:a16="http://schemas.microsoft.com/office/drawing/2014/main" id="{933E7129-6514-1EBC-0E56-269DB5FF825C}"/>
              </a:ext>
            </a:extLst>
          </p:cNvPr>
          <p:cNvSpPr/>
          <p:nvPr/>
        </p:nvSpPr>
        <p:spPr>
          <a:xfrm>
            <a:off x="10193290" y="4088884"/>
            <a:ext cx="226484" cy="609600"/>
          </a:xfrm>
          <a:prstGeom prst="flowChartProcess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64" name="Flowchart: Process 63">
            <a:extLst>
              <a:ext uri="{FF2B5EF4-FFF2-40B4-BE49-F238E27FC236}">
                <a16:creationId xmlns:a16="http://schemas.microsoft.com/office/drawing/2014/main" id="{762C6F5E-5AC4-D26E-F3F2-B5A0737E89B5}"/>
              </a:ext>
            </a:extLst>
          </p:cNvPr>
          <p:cNvSpPr/>
          <p:nvPr/>
        </p:nvSpPr>
        <p:spPr>
          <a:xfrm>
            <a:off x="10560910" y="4096504"/>
            <a:ext cx="226484" cy="609600"/>
          </a:xfrm>
          <a:prstGeom prst="flowChartProcess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</a:t>
            </a:r>
          </a:p>
        </p:txBody>
      </p:sp>
      <p:sp>
        <p:nvSpPr>
          <p:cNvPr id="65" name="Flowchart: Process 64">
            <a:extLst>
              <a:ext uri="{FF2B5EF4-FFF2-40B4-BE49-F238E27FC236}">
                <a16:creationId xmlns:a16="http://schemas.microsoft.com/office/drawing/2014/main" id="{7DA34E26-FA0B-68EB-F5AD-166F5ABA3C2D}"/>
              </a:ext>
            </a:extLst>
          </p:cNvPr>
          <p:cNvSpPr/>
          <p:nvPr/>
        </p:nvSpPr>
        <p:spPr>
          <a:xfrm>
            <a:off x="10911764" y="4081264"/>
            <a:ext cx="226484" cy="609600"/>
          </a:xfrm>
          <a:prstGeom prst="flowChartProcess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8</a:t>
            </a:r>
          </a:p>
        </p:txBody>
      </p:sp>
      <p:sp>
        <p:nvSpPr>
          <p:cNvPr id="66" name="Flowchart: Process 65">
            <a:extLst>
              <a:ext uri="{FF2B5EF4-FFF2-40B4-BE49-F238E27FC236}">
                <a16:creationId xmlns:a16="http://schemas.microsoft.com/office/drawing/2014/main" id="{8E69D2BD-9D6F-68A3-F132-C9303D994539}"/>
              </a:ext>
            </a:extLst>
          </p:cNvPr>
          <p:cNvSpPr/>
          <p:nvPr/>
        </p:nvSpPr>
        <p:spPr>
          <a:xfrm>
            <a:off x="11279384" y="4088884"/>
            <a:ext cx="226484" cy="609600"/>
          </a:xfrm>
          <a:prstGeom prst="flowChartProcess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9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8D73B810-8A72-647C-80B3-D031AFD91B6E}"/>
              </a:ext>
            </a:extLst>
          </p:cNvPr>
          <p:cNvSpPr/>
          <p:nvPr/>
        </p:nvSpPr>
        <p:spPr>
          <a:xfrm>
            <a:off x="2768850" y="2013032"/>
            <a:ext cx="67038" cy="2952328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BDC41A1A-6C8F-0C53-AF1E-9A49B7EEEC59}"/>
              </a:ext>
            </a:extLst>
          </p:cNvPr>
          <p:cNvSpPr/>
          <p:nvPr/>
        </p:nvSpPr>
        <p:spPr>
          <a:xfrm>
            <a:off x="4955919" y="2013032"/>
            <a:ext cx="67038" cy="2952328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C066ACB2-05F9-729C-4078-22ACBB4F23E2}"/>
              </a:ext>
            </a:extLst>
          </p:cNvPr>
          <p:cNvSpPr/>
          <p:nvPr/>
        </p:nvSpPr>
        <p:spPr>
          <a:xfrm>
            <a:off x="9714065" y="2013032"/>
            <a:ext cx="67038" cy="2952328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5654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2.96296E-6 L 5E-6 0.25232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616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3.7037E-7 L 1.875E-6 0.25232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616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3.7037E-7 L 1.04167E-6 0.25232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616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3.7037E-6 L 5E-6 -0.25209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616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3.7037E-6 L 1.875E-6 -0.25208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616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3.7037E-6 L 1.04167E-6 -0.25208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6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 animBg="1"/>
      <p:bldP spid="70" grpId="0" animBg="1"/>
      <p:bldP spid="7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7FC9F-807D-EF94-21F7-5972350DC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Hyperparameter Tuning – Literature review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1699FD-03C8-0DF5-88B3-3DDD0C2D583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GB" dirty="0"/>
              <a:t>Literature review</a:t>
            </a:r>
          </a:p>
          <a:p>
            <a:pPr lvl="1"/>
            <a:r>
              <a:rPr lang="en-GB" dirty="0"/>
              <a:t>8 different hyperparameter combinations used by existing literature were tested over 5 repetitions</a:t>
            </a:r>
          </a:p>
          <a:p>
            <a:pPr lvl="1"/>
            <a:r>
              <a:rPr lang="en-GB" dirty="0"/>
              <a:t>Population size was varied over values 32, 48, 64 and 96</a:t>
            </a:r>
          </a:p>
          <a:p>
            <a:pPr lvl="2"/>
            <a:r>
              <a:rPr lang="en-GB" dirty="0"/>
              <a:t>A population size of 96 was the most robust</a:t>
            </a:r>
          </a:p>
          <a:p>
            <a:r>
              <a:rPr lang="en-GB" dirty="0"/>
              <a:t>Design of Experiment:</a:t>
            </a:r>
          </a:p>
          <a:p>
            <a:pPr lvl="1"/>
            <a:r>
              <a:rPr lang="en-GB" dirty="0"/>
              <a:t>Systematic approach for process optimization. </a:t>
            </a:r>
          </a:p>
          <a:p>
            <a:pPr lvl="1"/>
            <a:r>
              <a:rPr lang="en-GB" dirty="0"/>
              <a:t>Identifies factors impacting performance.</a:t>
            </a:r>
          </a:p>
          <a:p>
            <a:pPr lvl="1"/>
            <a:r>
              <a:rPr lang="en-GB" dirty="0"/>
              <a:t>Introduction to Taguchi Method:</a:t>
            </a:r>
          </a:p>
          <a:p>
            <a:pPr lvl="2"/>
            <a:r>
              <a:rPr lang="en-GB" dirty="0"/>
              <a:t>Developed by Genichi Taguchi for robust optimization.</a:t>
            </a:r>
          </a:p>
          <a:p>
            <a:pPr lvl="2"/>
            <a:r>
              <a:rPr lang="en-GB" dirty="0"/>
              <a:t>Key Taguchi Concepts:</a:t>
            </a:r>
          </a:p>
          <a:p>
            <a:pPr lvl="3"/>
            <a:r>
              <a:rPr lang="en-GB" dirty="0"/>
              <a:t>Signal-to-Noise Ratio, Orthogonal Arrays, Control &amp; Noise Factors.</a:t>
            </a:r>
          </a:p>
          <a:p>
            <a:pPr lvl="2"/>
            <a:r>
              <a:rPr lang="en-GB" dirty="0"/>
              <a:t>Advantages of Taguchi Method:</a:t>
            </a:r>
          </a:p>
          <a:p>
            <a:pPr lvl="3"/>
            <a:r>
              <a:rPr lang="en-GB" dirty="0"/>
              <a:t>Robustness, Cost-Efficiency, Simplicity.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792938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1" name="Connector: Elbow 90">
            <a:extLst>
              <a:ext uri="{FF2B5EF4-FFF2-40B4-BE49-F238E27FC236}">
                <a16:creationId xmlns:a16="http://schemas.microsoft.com/office/drawing/2014/main" id="{53869F14-8589-BC06-2BDB-0C41F69D4BEA}"/>
              </a:ext>
            </a:extLst>
          </p:cNvPr>
          <p:cNvCxnSpPr>
            <a:cxnSpLocks/>
            <a:endCxn id="31" idx="1"/>
          </p:cNvCxnSpPr>
          <p:nvPr/>
        </p:nvCxnSpPr>
        <p:spPr>
          <a:xfrm rot="5400000" flipH="1" flipV="1">
            <a:off x="7436255" y="5397553"/>
            <a:ext cx="1299704" cy="379815"/>
          </a:xfrm>
          <a:prstGeom prst="bentConnector2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279AE6C9-03FD-886F-2FE2-2E1F35E3AA1D}"/>
              </a:ext>
            </a:extLst>
          </p:cNvPr>
          <p:cNvCxnSpPr>
            <a:cxnSpLocks/>
          </p:cNvCxnSpPr>
          <p:nvPr/>
        </p:nvCxnSpPr>
        <p:spPr>
          <a:xfrm>
            <a:off x="4123018" y="6237312"/>
            <a:ext cx="3773182" cy="0"/>
          </a:xfrm>
          <a:prstGeom prst="line">
            <a:avLst/>
          </a:prstGeom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48EA5957-9236-AC3B-A62F-D3312C2448DB}"/>
              </a:ext>
            </a:extLst>
          </p:cNvPr>
          <p:cNvCxnSpPr>
            <a:cxnSpLocks/>
            <a:stCxn id="65" idx="3"/>
          </p:cNvCxnSpPr>
          <p:nvPr/>
        </p:nvCxnSpPr>
        <p:spPr>
          <a:xfrm>
            <a:off x="3748691" y="4937608"/>
            <a:ext cx="402363" cy="1274028"/>
          </a:xfrm>
          <a:prstGeom prst="bentConnector2">
            <a:avLst/>
          </a:prstGeom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3" name="Connector: Elbow 52">
            <a:extLst>
              <a:ext uri="{FF2B5EF4-FFF2-40B4-BE49-F238E27FC236}">
                <a16:creationId xmlns:a16="http://schemas.microsoft.com/office/drawing/2014/main" id="{EE5850BF-D340-FEA6-C1E7-E0ACA502819C}"/>
              </a:ext>
            </a:extLst>
          </p:cNvPr>
          <p:cNvCxnSpPr>
            <a:cxnSpLocks/>
            <a:stCxn id="39" idx="2"/>
            <a:endCxn id="66" idx="0"/>
          </p:cNvCxnSpPr>
          <p:nvPr/>
        </p:nvCxnSpPr>
        <p:spPr>
          <a:xfrm rot="5400000">
            <a:off x="5886682" y="-281135"/>
            <a:ext cx="418636" cy="7891925"/>
          </a:xfrm>
          <a:prstGeom prst="bentConnector3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31F120BC-C338-5323-D3D8-67E7BB3EDA71}"/>
              </a:ext>
            </a:extLst>
          </p:cNvPr>
          <p:cNvCxnSpPr>
            <a:cxnSpLocks/>
            <a:stCxn id="43" idx="3"/>
            <a:endCxn id="39" idx="1"/>
          </p:cNvCxnSpPr>
          <p:nvPr/>
        </p:nvCxnSpPr>
        <p:spPr>
          <a:xfrm flipV="1">
            <a:off x="7694654" y="2392047"/>
            <a:ext cx="748654" cy="1214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FAC91F82-7B5D-2F32-87AE-AFA6500DC2D3}"/>
              </a:ext>
            </a:extLst>
          </p:cNvPr>
          <p:cNvCxnSpPr>
            <a:cxnSpLocks/>
            <a:stCxn id="35" idx="3"/>
            <a:endCxn id="43" idx="1"/>
          </p:cNvCxnSpPr>
          <p:nvPr/>
        </p:nvCxnSpPr>
        <p:spPr>
          <a:xfrm>
            <a:off x="3748692" y="2392047"/>
            <a:ext cx="748654" cy="1214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15F16597-13FF-E0B0-A688-3F05C09F6CCA}"/>
              </a:ext>
            </a:extLst>
          </p:cNvPr>
          <p:cNvCxnSpPr>
            <a:cxnSpLocks/>
            <a:stCxn id="65" idx="3"/>
            <a:endCxn id="24" idx="1"/>
          </p:cNvCxnSpPr>
          <p:nvPr/>
        </p:nvCxnSpPr>
        <p:spPr>
          <a:xfrm>
            <a:off x="3748691" y="4937608"/>
            <a:ext cx="748655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29" name="maineffects">
            <a:extLst>
              <a:ext uri="{FF2B5EF4-FFF2-40B4-BE49-F238E27FC236}">
                <a16:creationId xmlns:a16="http://schemas.microsoft.com/office/drawing/2014/main" id="{F07E07C8-60EE-9415-9F83-FA26B3FEAF74}"/>
              </a:ext>
            </a:extLst>
          </p:cNvPr>
          <p:cNvGrpSpPr>
            <a:grpSpLocks/>
          </p:cNvGrpSpPr>
          <p:nvPr/>
        </p:nvGrpSpPr>
        <p:grpSpPr>
          <a:xfrm>
            <a:off x="4497346" y="3874145"/>
            <a:ext cx="3197308" cy="2126925"/>
            <a:chOff x="983432" y="2276872"/>
            <a:chExt cx="2520280" cy="1872208"/>
          </a:xfrm>
        </p:grpSpPr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81369370-6468-B3A7-8C96-C380C745A880}"/>
                </a:ext>
              </a:extLst>
            </p:cNvPr>
            <p:cNvSpPr>
              <a:spLocks/>
            </p:cNvSpPr>
            <p:nvPr/>
          </p:nvSpPr>
          <p:spPr>
            <a:xfrm>
              <a:off x="983432" y="2276872"/>
              <a:ext cx="2520280" cy="1872208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0C4A2EE8-FD7D-DE45-BAE9-A32A0CB722AD}"/>
                </a:ext>
              </a:extLst>
            </p:cNvPr>
            <p:cNvSpPr>
              <a:spLocks/>
            </p:cNvSpPr>
            <p:nvPr/>
          </p:nvSpPr>
          <p:spPr>
            <a:xfrm>
              <a:off x="983432" y="2276872"/>
              <a:ext cx="2520280" cy="576064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800" dirty="0"/>
                <a:t>ANOVA</a:t>
              </a: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8E6832DE-9B24-2B0F-F0EB-CE218A2F50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19776" y="2950352"/>
              <a:ext cx="2208935" cy="1088944"/>
            </a:xfrm>
            <a:prstGeom prst="rect">
              <a:avLst/>
            </a:prstGeom>
          </p:spPr>
        </p:pic>
      </p:grpSp>
      <p:grpSp>
        <p:nvGrpSpPr>
          <p:cNvPr id="30" name="anova">
            <a:extLst>
              <a:ext uri="{FF2B5EF4-FFF2-40B4-BE49-F238E27FC236}">
                <a16:creationId xmlns:a16="http://schemas.microsoft.com/office/drawing/2014/main" id="{DE6ADFD5-2D10-5032-ED30-B627D3955F9F}"/>
              </a:ext>
            </a:extLst>
          </p:cNvPr>
          <p:cNvGrpSpPr>
            <a:grpSpLocks/>
          </p:cNvGrpSpPr>
          <p:nvPr/>
        </p:nvGrpSpPr>
        <p:grpSpPr>
          <a:xfrm>
            <a:off x="8276015" y="3874145"/>
            <a:ext cx="3197308" cy="2126925"/>
            <a:chOff x="983432" y="2276872"/>
            <a:chExt cx="2520280" cy="1872208"/>
          </a:xfrm>
        </p:grpSpPr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1FB52489-98E9-BC75-2404-21350854AC1A}"/>
                </a:ext>
              </a:extLst>
            </p:cNvPr>
            <p:cNvSpPr>
              <a:spLocks/>
            </p:cNvSpPr>
            <p:nvPr/>
          </p:nvSpPr>
          <p:spPr>
            <a:xfrm>
              <a:off x="983432" y="2276872"/>
              <a:ext cx="2520280" cy="1872208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DB5A0148-57B4-1B47-6D34-DE6A6A8FE02C}"/>
                </a:ext>
              </a:extLst>
            </p:cNvPr>
            <p:cNvSpPr>
              <a:spLocks/>
            </p:cNvSpPr>
            <p:nvPr/>
          </p:nvSpPr>
          <p:spPr>
            <a:xfrm>
              <a:off x="983432" y="2276872"/>
              <a:ext cx="2520280" cy="576064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800" dirty="0"/>
                <a:t>Main and Interaction Effects</a:t>
              </a:r>
            </a:p>
          </p:txBody>
        </p:sp>
        <p:pic>
          <p:nvPicPr>
            <p:cNvPr id="33" name="Picture 32" descr="A graph of a graph&#10;&#10;Description automatically generated with medium confidence">
              <a:extLst>
                <a:ext uri="{FF2B5EF4-FFF2-40B4-BE49-F238E27FC236}">
                  <a16:creationId xmlns:a16="http://schemas.microsoft.com/office/drawing/2014/main" id="{FEB27C4E-AA5F-583A-5C79-C1C0F9B9F1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1464" y="2917962"/>
              <a:ext cx="1944216" cy="1166091"/>
            </a:xfrm>
            <a:prstGeom prst="rect">
              <a:avLst/>
            </a:prstGeom>
          </p:spPr>
        </p:pic>
      </p:grpSp>
      <p:grpSp>
        <p:nvGrpSpPr>
          <p:cNvPr id="64" name="modified l16 array">
            <a:extLst>
              <a:ext uri="{FF2B5EF4-FFF2-40B4-BE49-F238E27FC236}">
                <a16:creationId xmlns:a16="http://schemas.microsoft.com/office/drawing/2014/main" id="{C6CFFED0-3E11-2F63-7945-B07C39A874A9}"/>
              </a:ext>
            </a:extLst>
          </p:cNvPr>
          <p:cNvGrpSpPr>
            <a:grpSpLocks/>
          </p:cNvGrpSpPr>
          <p:nvPr/>
        </p:nvGrpSpPr>
        <p:grpSpPr>
          <a:xfrm>
            <a:off x="551383" y="3874145"/>
            <a:ext cx="3197308" cy="2126925"/>
            <a:chOff x="983432" y="2276872"/>
            <a:chExt cx="2520280" cy="1872208"/>
          </a:xfrm>
        </p:grpSpPr>
        <p:sp>
          <p:nvSpPr>
            <p:cNvPr id="65" name="Rectangle: Rounded Corners 64">
              <a:extLst>
                <a:ext uri="{FF2B5EF4-FFF2-40B4-BE49-F238E27FC236}">
                  <a16:creationId xmlns:a16="http://schemas.microsoft.com/office/drawing/2014/main" id="{8B4980A9-B5C1-B0D2-27AB-F79257CF9889}"/>
                </a:ext>
              </a:extLst>
            </p:cNvPr>
            <p:cNvSpPr>
              <a:spLocks/>
            </p:cNvSpPr>
            <p:nvPr/>
          </p:nvSpPr>
          <p:spPr>
            <a:xfrm>
              <a:off x="983432" y="2276872"/>
              <a:ext cx="2520280" cy="1872208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66" name="Rectangle: Rounded Corners 65">
              <a:extLst>
                <a:ext uri="{FF2B5EF4-FFF2-40B4-BE49-F238E27FC236}">
                  <a16:creationId xmlns:a16="http://schemas.microsoft.com/office/drawing/2014/main" id="{C7176E58-F9FA-779B-F1D6-23D661AC13FB}"/>
                </a:ext>
              </a:extLst>
            </p:cNvPr>
            <p:cNvSpPr>
              <a:spLocks/>
            </p:cNvSpPr>
            <p:nvPr/>
          </p:nvSpPr>
          <p:spPr>
            <a:xfrm>
              <a:off x="983432" y="2276872"/>
              <a:ext cx="2520280" cy="576064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800" dirty="0"/>
                <a:t>Run experiment using modified L</a:t>
              </a:r>
              <a:r>
                <a:rPr lang="en-GB" sz="1800" baseline="-25000" dirty="0"/>
                <a:t>16</a:t>
              </a:r>
              <a:r>
                <a:rPr lang="en-GB" sz="1800" dirty="0"/>
                <a:t> array</a:t>
              </a:r>
            </a:p>
          </p:txBody>
        </p:sp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51052D93-842A-F6D7-95E5-FA567FFB83A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725404" y="2887440"/>
              <a:ext cx="1036336" cy="1227135"/>
            </a:xfrm>
            <a:prstGeom prst="rect">
              <a:avLst/>
            </a:prstGeom>
          </p:spPr>
        </p:pic>
      </p:grpSp>
      <p:grpSp>
        <p:nvGrpSpPr>
          <p:cNvPr id="38" name="linear graph">
            <a:extLst>
              <a:ext uri="{FF2B5EF4-FFF2-40B4-BE49-F238E27FC236}">
                <a16:creationId xmlns:a16="http://schemas.microsoft.com/office/drawing/2014/main" id="{C4FB5F41-DA8E-32D0-4912-BB296A094964}"/>
              </a:ext>
            </a:extLst>
          </p:cNvPr>
          <p:cNvGrpSpPr>
            <a:grpSpLocks/>
          </p:cNvGrpSpPr>
          <p:nvPr/>
        </p:nvGrpSpPr>
        <p:grpSpPr>
          <a:xfrm>
            <a:off x="8443308" y="1328584"/>
            <a:ext cx="3197308" cy="2126925"/>
            <a:chOff x="983432" y="2276872"/>
            <a:chExt cx="2520280" cy="1872208"/>
          </a:xfrm>
        </p:grpSpPr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0B137BD8-3BE8-EA95-D82B-7E5ECB02ACEA}"/>
                </a:ext>
              </a:extLst>
            </p:cNvPr>
            <p:cNvSpPr>
              <a:spLocks/>
            </p:cNvSpPr>
            <p:nvPr/>
          </p:nvSpPr>
          <p:spPr>
            <a:xfrm>
              <a:off x="983432" y="2276872"/>
              <a:ext cx="2520280" cy="1872208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A5567997-E455-07BE-734E-4F2D421F44E5}"/>
                </a:ext>
              </a:extLst>
            </p:cNvPr>
            <p:cNvSpPr>
              <a:spLocks/>
            </p:cNvSpPr>
            <p:nvPr/>
          </p:nvSpPr>
          <p:spPr>
            <a:xfrm>
              <a:off x="983432" y="2276872"/>
              <a:ext cx="2520280" cy="576064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800" dirty="0"/>
                <a:t>Linear Graph</a:t>
              </a:r>
            </a:p>
          </p:txBody>
        </p:sp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71F3E287-2ACD-247D-88C6-584C8D24B1B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17907" y="2970800"/>
              <a:ext cx="2251330" cy="935687"/>
            </a:xfrm>
            <a:prstGeom prst="rect">
              <a:avLst/>
            </a:prstGeom>
          </p:spPr>
        </p:pic>
      </p:grpSp>
      <p:grpSp>
        <p:nvGrpSpPr>
          <p:cNvPr id="42" name="L116 orthogonal array">
            <a:extLst>
              <a:ext uri="{FF2B5EF4-FFF2-40B4-BE49-F238E27FC236}">
                <a16:creationId xmlns:a16="http://schemas.microsoft.com/office/drawing/2014/main" id="{4699C2FF-1D37-E570-6D5F-1C891DAC9A0B}"/>
              </a:ext>
            </a:extLst>
          </p:cNvPr>
          <p:cNvGrpSpPr>
            <a:grpSpLocks/>
          </p:cNvGrpSpPr>
          <p:nvPr/>
        </p:nvGrpSpPr>
        <p:grpSpPr>
          <a:xfrm>
            <a:off x="4497346" y="1340724"/>
            <a:ext cx="3197308" cy="2126925"/>
            <a:chOff x="983432" y="2276872"/>
            <a:chExt cx="2520280" cy="1872208"/>
          </a:xfrm>
        </p:grpSpPr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9FE69806-4BFC-62C9-718E-41C4C7F1FDB2}"/>
                </a:ext>
              </a:extLst>
            </p:cNvPr>
            <p:cNvSpPr>
              <a:spLocks/>
            </p:cNvSpPr>
            <p:nvPr/>
          </p:nvSpPr>
          <p:spPr>
            <a:xfrm>
              <a:off x="983432" y="2276872"/>
              <a:ext cx="2520280" cy="1872208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FAA8EE59-C0F2-0A49-347F-6ADB43C8E025}"/>
                </a:ext>
              </a:extLst>
            </p:cNvPr>
            <p:cNvSpPr>
              <a:spLocks/>
            </p:cNvSpPr>
            <p:nvPr/>
          </p:nvSpPr>
          <p:spPr>
            <a:xfrm>
              <a:off x="983432" y="2276872"/>
              <a:ext cx="2520280" cy="576064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800" dirty="0"/>
                <a:t>L</a:t>
              </a:r>
              <a:r>
                <a:rPr lang="en-GB" sz="1800" baseline="-25000" dirty="0"/>
                <a:t>16</a:t>
              </a:r>
              <a:r>
                <a:rPr lang="en-GB" sz="1800" dirty="0"/>
                <a:t> orthogonal array</a:t>
              </a:r>
            </a:p>
          </p:txBody>
        </p:sp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96F7CE64-0851-DC09-E05A-EFC2E810576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488689" y="2916264"/>
              <a:ext cx="1509766" cy="1169487"/>
            </a:xfrm>
            <a:prstGeom prst="rect">
              <a:avLst/>
            </a:prstGeom>
          </p:spPr>
        </p:pic>
      </p:grpSp>
      <p:grpSp>
        <p:nvGrpSpPr>
          <p:cNvPr id="34" name="FactorLevelSelection">
            <a:extLst>
              <a:ext uri="{FF2B5EF4-FFF2-40B4-BE49-F238E27FC236}">
                <a16:creationId xmlns:a16="http://schemas.microsoft.com/office/drawing/2014/main" id="{62EC5522-C134-092A-27D8-4256E473CD99}"/>
              </a:ext>
            </a:extLst>
          </p:cNvPr>
          <p:cNvGrpSpPr>
            <a:grpSpLocks/>
          </p:cNvGrpSpPr>
          <p:nvPr/>
        </p:nvGrpSpPr>
        <p:grpSpPr>
          <a:xfrm>
            <a:off x="551384" y="1328584"/>
            <a:ext cx="3197308" cy="2126925"/>
            <a:chOff x="983432" y="2276872"/>
            <a:chExt cx="2520280" cy="1872208"/>
          </a:xfrm>
        </p:grpSpPr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1CA7CF2E-A2FE-C697-B6E4-A039978E9B9A}"/>
                </a:ext>
              </a:extLst>
            </p:cNvPr>
            <p:cNvSpPr>
              <a:spLocks/>
            </p:cNvSpPr>
            <p:nvPr/>
          </p:nvSpPr>
          <p:spPr>
            <a:xfrm>
              <a:off x="983432" y="2276872"/>
              <a:ext cx="2520280" cy="1872208"/>
            </a:xfrm>
            <a:prstGeom prst="roundRect">
              <a:avLst/>
            </a:prstGeom>
            <a:solidFill>
              <a:srgbClr val="C7C8C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BE303ECC-43A4-C337-5823-09B26918B9B3}"/>
                </a:ext>
              </a:extLst>
            </p:cNvPr>
            <p:cNvSpPr>
              <a:spLocks/>
            </p:cNvSpPr>
            <p:nvPr/>
          </p:nvSpPr>
          <p:spPr>
            <a:xfrm>
              <a:off x="983432" y="2276872"/>
              <a:ext cx="2520280" cy="576064"/>
            </a:xfrm>
            <a:prstGeom prst="roundRect">
              <a:avLst/>
            </a:prstGeom>
            <a:solidFill>
              <a:srgbClr val="99BC8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800" dirty="0">
                  <a:solidFill>
                    <a:srgbClr val="F2EFE5"/>
                  </a:solidFill>
                </a:rPr>
                <a:t>Factor and Level Selection</a:t>
              </a:r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9DC83525-CA8A-4BF0-A744-41E34F4D319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096953" y="3084425"/>
              <a:ext cx="2297301" cy="720594"/>
            </a:xfrm>
            <a:prstGeom prst="rect">
              <a:avLst/>
            </a:prstGeom>
          </p:spPr>
        </p:pic>
      </p:grpSp>
      <p:sp>
        <p:nvSpPr>
          <p:cNvPr id="23" name="Title 22">
            <a:extLst>
              <a:ext uri="{FF2B5EF4-FFF2-40B4-BE49-F238E27FC236}">
                <a16:creationId xmlns:a16="http://schemas.microsoft.com/office/drawing/2014/main" id="{096EC451-3510-C47C-B643-A739DAEEE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Taguchi Method – Step by Step</a:t>
            </a:r>
          </a:p>
        </p:txBody>
      </p:sp>
      <p:pic>
        <p:nvPicPr>
          <p:cNvPr id="75" name="Main effects Large" descr="A graph of a graph&#10;&#10;Description automatically generated with medium confidence" hidden="1">
            <a:extLst>
              <a:ext uri="{FF2B5EF4-FFF2-40B4-BE49-F238E27FC236}">
                <a16:creationId xmlns:a16="http://schemas.microsoft.com/office/drawing/2014/main" id="{D33B55E8-A4A1-FF39-E855-AC8F0E0D04C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464" y="-1214896"/>
            <a:ext cx="9240442" cy="4962987"/>
          </a:xfrm>
          <a:prstGeom prst="rect">
            <a:avLst/>
          </a:prstGeom>
        </p:spPr>
      </p:pic>
      <p:pic>
        <p:nvPicPr>
          <p:cNvPr id="74" name="AnovaLarge" hidden="1">
            <a:extLst>
              <a:ext uri="{FF2B5EF4-FFF2-40B4-BE49-F238E27FC236}">
                <a16:creationId xmlns:a16="http://schemas.microsoft.com/office/drawing/2014/main" id="{CDABD956-62DB-6FED-4B91-EF4890FCBDD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95507" y="-1268990"/>
            <a:ext cx="10196493" cy="4501279"/>
          </a:xfrm>
          <a:prstGeom prst="rect">
            <a:avLst/>
          </a:prstGeom>
        </p:spPr>
      </p:pic>
      <p:pic>
        <p:nvPicPr>
          <p:cNvPr id="73" name="Modified 16 orth array large" hidden="1">
            <a:extLst>
              <a:ext uri="{FF2B5EF4-FFF2-40B4-BE49-F238E27FC236}">
                <a16:creationId xmlns:a16="http://schemas.microsoft.com/office/drawing/2014/main" id="{D3C1BD8D-1866-30AF-0E42-A81438203BD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05986" y="1109176"/>
            <a:ext cx="4932009" cy="5229716"/>
          </a:xfrm>
          <a:prstGeom prst="rect">
            <a:avLst/>
          </a:prstGeom>
        </p:spPr>
      </p:pic>
      <p:pic>
        <p:nvPicPr>
          <p:cNvPr id="72" name="LinearGraphLarge" hidden="1">
            <a:extLst>
              <a:ext uri="{FF2B5EF4-FFF2-40B4-BE49-F238E27FC236}">
                <a16:creationId xmlns:a16="http://schemas.microsoft.com/office/drawing/2014/main" id="{15B16D72-3E9B-4464-AFDF-D7C4531F23A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7505" y="5406968"/>
            <a:ext cx="10544207" cy="3924351"/>
          </a:xfrm>
          <a:prstGeom prst="rect">
            <a:avLst/>
          </a:prstGeom>
        </p:spPr>
      </p:pic>
      <p:pic>
        <p:nvPicPr>
          <p:cNvPr id="59" name="L16 ortogonal Array Large" hidden="1">
            <a:extLst>
              <a:ext uri="{FF2B5EF4-FFF2-40B4-BE49-F238E27FC236}">
                <a16:creationId xmlns:a16="http://schemas.microsoft.com/office/drawing/2014/main" id="{1BE59377-794B-4AC1-C63B-53843E32ABB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64160" y="3527453"/>
            <a:ext cx="7515602" cy="5213291"/>
          </a:xfrm>
          <a:prstGeom prst="rect">
            <a:avLst/>
          </a:prstGeom>
        </p:spPr>
      </p:pic>
      <p:pic>
        <p:nvPicPr>
          <p:cNvPr id="58" name="FactorLevelLarge" hidden="1">
            <a:extLst>
              <a:ext uri="{FF2B5EF4-FFF2-40B4-BE49-F238E27FC236}">
                <a16:creationId xmlns:a16="http://schemas.microsoft.com/office/drawing/2014/main" id="{02E582FB-89B6-22A0-3CE6-511E7A2563B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338970" y="5412969"/>
            <a:ext cx="11480423" cy="3224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907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6667 -0.63635 L 0.05703 -0.46991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185" y="831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2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5638 -0.48611 L -0.25638 -0.34004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29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2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2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2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3073 -0.69005 L 0.00703 -0.51829 " pathEditMode="relative" rAng="0" ptsTypes="AA">
                                      <p:cBhvr>
                                        <p:cTn id="43" dur="2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185" y="858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9453 0.1956 L 0.0263 0.01134 " pathEditMode="relative" rAng="0" ptsTypes="AA">
                                      <p:cBhvr>
                                        <p:cTn id="58" dur="2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042" y="-921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2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2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2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6523 0.63472 L -0.08177 0.40972 " pathEditMode="relative" rAng="0" ptsTypes="AA">
                                      <p:cBhvr>
                                        <p:cTn id="73" dur="2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33" y="-1125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2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2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2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2982 0.5882 L 0.0168 0.36551 " pathEditMode="relative" rAng="0" ptsTypes="AA">
                                      <p:cBhvr>
                                        <p:cTn id="88" dur="2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51" y="-1113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AVL_DA_v1.0_en Main Heading">
  <a:themeElements>
    <a:clrScheme name="The New AVL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F18800"/>
      </a:accent1>
      <a:accent2>
        <a:srgbClr val="482583"/>
      </a:accent2>
      <a:accent3>
        <a:srgbClr val="00878A"/>
      </a:accent3>
      <a:accent4>
        <a:srgbClr val="C8057F"/>
      </a:accent4>
      <a:accent5>
        <a:srgbClr val="21BBEF"/>
      </a:accent5>
      <a:accent6>
        <a:srgbClr val="005A99"/>
      </a:accent6>
      <a:hlink>
        <a:srgbClr val="005A99"/>
      </a:hlink>
      <a:folHlink>
        <a:srgbClr val="888888"/>
      </a:folHlink>
    </a:clrScheme>
    <a:fontScheme name="Consolas-Verdana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sz="1800" dirty="0">
            <a:latin typeface="Verdana" panose="020B0604030504040204" pitchFamily="34" charset="0"/>
            <a:ea typeface="Verdana" panose="020B0604030504040204" pitchFamily="34" charset="0"/>
            <a:cs typeface="Verdana" panose="020B060403050404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VL PowerPoint Master 2021 v1.0.potx" id="{22BDF2D7-9EE7-4F80-8A84-FD27127B33D2}" vid="{FE05D6E0-560F-4E9A-9743-F14BABB335BE}"/>
    </a:ext>
  </a:extLst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ontrol xmlns="http://schemas.microsoft.com/VisualStudio/2011/storyboarding/control">
  <Id Name="7b1e8fd2-01a1-426b-bd91-61729c4fb15a" Revision="1" Stencil="System.MyShapes" StencilVersion="1.0"/>
</Control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f1a71434-0d91-413c-8244-2da1ec183ffe">
      <Value>136</Value>
      <Value>137</Value>
      <Value>129</Value>
    </TaxCatchAll>
    <d0b44e12a34441d7b789960ca4dd9919 xmlns="d274069b-2277-42e2-80a9-4bd7f308c00b">
      <Terms xmlns="http://schemas.microsoft.com/office/infopath/2007/PartnerControls">
        <TermInfo xmlns="http://schemas.microsoft.com/office/infopath/2007/PartnerControls">
          <TermName xmlns="http://schemas.microsoft.com/office/infopath/2007/PartnerControls">Marketing Programs</TermName>
          <TermId xmlns="http://schemas.microsoft.com/office/infopath/2007/PartnerControls">1aebc9a9-c0ae-4d24-be3d-3c5d2c320ab2</TermId>
        </TermInfo>
      </Terms>
    </d0b44e12a34441d7b789960ca4dd9919>
    <fcccf9be13a64ad1ae8af8e820bba783 xmlns="d274069b-2277-42e2-80a9-4bd7f308c00b">
      <Terms xmlns="http://schemas.microsoft.com/office/infopath/2007/PartnerControls">
        <TermInfo xmlns="http://schemas.microsoft.com/office/infopath/2007/PartnerControls">
          <TermName xmlns="http://schemas.microsoft.com/office/infopath/2007/PartnerControls">VM</TermName>
          <TermId xmlns="http://schemas.microsoft.com/office/infopath/2007/PartnerControls">bd2f5117-ca94-4bb7-b283-52aba514be58</TermId>
        </TermInfo>
      </Terms>
    </fcccf9be13a64ad1ae8af8e820bba783>
    <b65016e8b7834dd391d878bcc1e95df9 xmlns="d274069b-2277-42e2-80a9-4bd7f308c00b">
      <Terms xmlns="http://schemas.microsoft.com/office/infopath/2007/PartnerControls">
        <TermInfo xmlns="http://schemas.microsoft.com/office/infopath/2007/PartnerControls">
          <TermName xmlns="http://schemas.microsoft.com/office/infopath/2007/PartnerControls">Brand</TermName>
          <TermId xmlns="http://schemas.microsoft.com/office/infopath/2007/PartnerControls">18ae1b75-b608-469b-8309-216975579f08</TermId>
        </TermInfo>
      </Terms>
    </b65016e8b7834dd391d878bcc1e95df9>
    <_dlc_DocId xmlns="f1a71434-0d91-413c-8244-2da1ec183ffe">SPZKCYURJ6HQ-668101000-53</_dlc_DocId>
    <_dlc_DocIdUrl xmlns="f1a71434-0d91-413c-8244-2da1ec183ffe">
      <Url>https://desktop.avl.com/corp/01/0034/07/_layouts/15/DocIdRedir.aspx?ID=SPZKCYURJ6HQ-668101000-53</Url>
      <Description>SPZKCYURJ6HQ-668101000-53</Description>
    </_dlc_DocIdUrl>
  </documentManagement>
</p:properties>
</file>

<file path=customXml/item4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F415E939BDF7B4ABAD54620EBAD0050" ma:contentTypeVersion="9" ma:contentTypeDescription="Create a new document." ma:contentTypeScope="" ma:versionID="95e6e8432c52e5a8d68d8b5a3c763667">
  <xsd:schema xmlns:xsd="http://www.w3.org/2001/XMLSchema" xmlns:xs="http://www.w3.org/2001/XMLSchema" xmlns:p="http://schemas.microsoft.com/office/2006/metadata/properties" xmlns:ns2="f1a71434-0d91-413c-8244-2da1ec183ffe" xmlns:ns3="d274069b-2277-42e2-80a9-4bd7f308c00b" targetNamespace="http://schemas.microsoft.com/office/2006/metadata/properties" ma:root="true" ma:fieldsID="09addb2150905e914dc03bf20de489ee" ns2:_="" ns3:_="">
    <xsd:import namespace="f1a71434-0d91-413c-8244-2da1ec183ffe"/>
    <xsd:import namespace="d274069b-2277-42e2-80a9-4bd7f308c00b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  <xsd:element ref="ns3:fcccf9be13a64ad1ae8af8e820bba783" minOccurs="0"/>
                <xsd:element ref="ns2:TaxCatchAll" minOccurs="0"/>
                <xsd:element ref="ns3:d0b44e12a34441d7b789960ca4dd9919" minOccurs="0"/>
                <xsd:element ref="ns3:b65016e8b7834dd391d878bcc1e95df9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1a71434-0d91-413c-8244-2da1ec183ffe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  <xsd:element name="TaxCatchAll" ma:index="13" nillable="true" ma:displayName="Taxonomy Catch All Column" ma:hidden="true" ma:list="{6317b78a-a247-4293-95b1-3fdeb0518265}" ma:internalName="TaxCatchAll" ma:showField="CatchAllData" ma:web="f1a71434-0d91-413c-8244-2da1ec183ff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274069b-2277-42e2-80a9-4bd7f308c00b" elementFormDefault="qualified">
    <xsd:import namespace="http://schemas.microsoft.com/office/2006/documentManagement/types"/>
    <xsd:import namespace="http://schemas.microsoft.com/office/infopath/2007/PartnerControls"/>
    <xsd:element name="fcccf9be13a64ad1ae8af8e820bba783" ma:index="12" nillable="true" ma:taxonomy="true" ma:internalName="fcccf9be13a64ad1ae8af8e820bba783" ma:taxonomyFieldName="Department" ma:displayName="Department" ma:readOnly="false" ma:default="129;#VM|bd2f5117-ca94-4bb7-b283-52aba514be58" ma:fieldId="{fcccf9be-13a6-4ad1-ae8a-f8e820bba783}" ma:sspId="5c017247-fe0a-4449-9f1c-a1a79122eba0" ma:termSetId="7697534b-5c81-4ae3-aeb7-5823753d05ff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d0b44e12a34441d7b789960ca4dd9919" ma:index="15" nillable="true" ma:taxonomy="true" ma:internalName="d0b44e12a34441d7b789960ca4dd9919" ma:taxonomyFieldName="Tags" ma:displayName="Tags" ma:readOnly="false" ma:default="136;#Marketing Programs|1aebc9a9-c0ae-4d24-be3d-3c5d2c320ab2" ma:fieldId="{d0b44e12-a344-41d7-b789-960ca4dd9919}" ma:taxonomyMulti="true" ma:sspId="5c017247-fe0a-4449-9f1c-a1a79122eba0" ma:termSetId="dd2262f6-9359-4871-88e7-3ea11121d4ec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b65016e8b7834dd391d878bcc1e95df9" ma:index="17" nillable="true" ma:taxonomy="true" ma:internalName="b65016e8b7834dd391d878bcc1e95df9" ma:taxonomyFieldName="Program" ma:displayName="Program" ma:default="" ma:fieldId="{b65016e8-b783-4dd3-91d8-78bcc1e95df9}" ma:taxonomyMulti="true" ma:sspId="5c017247-fe0a-4449-9f1c-a1a79122eba0" ma:termSetId="dd2262f6-9359-4871-88e7-3ea11121d4ec" ma:anchorId="1aebc9a9-c0ae-4d24-be3d-3c5d2c320ab2" ma:open="false" ma:isKeyword="false">
      <xsd:complexType>
        <xsd:sequence>
          <xsd:element ref="pc:Terms" minOccurs="0" maxOccurs="1"/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5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Props1.xml><?xml version="1.0" encoding="utf-8"?>
<ds:datastoreItem xmlns:ds="http://schemas.openxmlformats.org/officeDocument/2006/customXml" ds:itemID="{242270D3-6CE7-4FFA-8CA3-54347467741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59ABD6C-A61F-4121-BC23-522623C25B78}">
  <ds:schemaRefs>
    <ds:schemaRef ds:uri="http://schemas.microsoft.com/VisualStudio/2011/storyboarding/control"/>
  </ds:schemaRefs>
</ds:datastoreItem>
</file>

<file path=customXml/itemProps3.xml><?xml version="1.0" encoding="utf-8"?>
<ds:datastoreItem xmlns:ds="http://schemas.openxmlformats.org/officeDocument/2006/customXml" ds:itemID="{3C5827DD-BA94-4E04-9AD1-9D4EFECB0EB7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d274069b-2277-42e2-80a9-4bd7f308c00b"/>
    <ds:schemaRef ds:uri="f1a71434-0d91-413c-8244-2da1ec183ffe"/>
    <ds:schemaRef ds:uri="http://www.w3.org/XML/1998/namespace"/>
    <ds:schemaRef ds:uri="http://purl.org/dc/dcmitype/"/>
  </ds:schemaRefs>
</ds:datastoreItem>
</file>

<file path=customXml/itemProps4.xml><?xml version="1.0" encoding="utf-8"?>
<ds:datastoreItem xmlns:ds="http://schemas.openxmlformats.org/officeDocument/2006/customXml" ds:itemID="{10271938-B86F-4895-A370-18BAE3737F5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1a71434-0d91-413c-8244-2da1ec183ffe"/>
    <ds:schemaRef ds:uri="d274069b-2277-42e2-80a9-4bd7f308c00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5.xml><?xml version="1.0" encoding="utf-8"?>
<ds:datastoreItem xmlns:ds="http://schemas.openxmlformats.org/officeDocument/2006/customXml" ds:itemID="{A21206DA-39E7-48E0-80F2-7813B753AF86}">
  <ds:schemaRefs>
    <ds:schemaRef ds:uri="http://schemas.microsoft.com/sharepoint/event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0</TotalTime>
  <Words>972</Words>
  <Application>Microsoft Office PowerPoint</Application>
  <PresentationFormat>Widescreen</PresentationFormat>
  <Paragraphs>307</Paragraphs>
  <Slides>27</Slides>
  <Notes>1</Notes>
  <HiddenSlides>0</HiddenSlides>
  <MMClips>6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6" baseType="lpstr">
      <vt:lpstr>Arial</vt:lpstr>
      <vt:lpstr>Avenir Book</vt:lpstr>
      <vt:lpstr>Avenir Light</vt:lpstr>
      <vt:lpstr>Calibri</vt:lpstr>
      <vt:lpstr>Symbol</vt:lpstr>
      <vt:lpstr>URWPalladioL-Ital</vt:lpstr>
      <vt:lpstr>Verdana</vt:lpstr>
      <vt:lpstr>Wingdings</vt:lpstr>
      <vt:lpstr>AVL_DA_v1.0_en Main Heading</vt:lpstr>
      <vt:lpstr>PowerPoint Presentation</vt:lpstr>
      <vt:lpstr>Introduction</vt:lpstr>
      <vt:lpstr>Traffic Manager – TODO: Maybe remove BT… </vt:lpstr>
      <vt:lpstr>Genetic Algorithm Implementation</vt:lpstr>
      <vt:lpstr>Chromosome encodings</vt:lpstr>
      <vt:lpstr>Time Encoding – One Point Crossover</vt:lpstr>
      <vt:lpstr>Time+NPC Encoding - One Point Crossover</vt:lpstr>
      <vt:lpstr>Hyperparameter Tuning – Literature review</vt:lpstr>
      <vt:lpstr>Taguchi Method – Step by Step</vt:lpstr>
      <vt:lpstr>Comparison of Default vs Optimized Settings</vt:lpstr>
      <vt:lpstr>Evaluation</vt:lpstr>
      <vt:lpstr>Evaluation: Start Scenario 2</vt:lpstr>
      <vt:lpstr>Evaluation: Start Scenario 2</vt:lpstr>
      <vt:lpstr>Evaluation: Start Scenario 4</vt:lpstr>
      <vt:lpstr>Evaluation: Start Scenario 4</vt:lpstr>
      <vt:lpstr>Evaluation: Start Scenario 3</vt:lpstr>
      <vt:lpstr>Evaluation: Start Scenario 3</vt:lpstr>
      <vt:lpstr>Critical Situation 1 – Scenario 1 - Carla</vt:lpstr>
      <vt:lpstr>Example videos – rendered in Carla</vt:lpstr>
      <vt:lpstr>Example videos – rendered in Carla</vt:lpstr>
      <vt:lpstr>PowerPoint Presentation</vt:lpstr>
      <vt:lpstr>Gene Encoding</vt:lpstr>
      <vt:lpstr>Behavior Tree</vt:lpstr>
      <vt:lpstr>PowerPoint Presentation</vt:lpstr>
      <vt:lpstr>Evaluation: Start Scenario 1</vt:lpstr>
      <vt:lpstr>Evaluation: Start Scenario 1</vt:lpstr>
      <vt:lpstr>PowerPoint Presentation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keywords/>
  <cp:lastModifiedBy>Sumann, Daniel AVL/AT</cp:lastModifiedBy>
  <cp:revision>20</cp:revision>
  <dcterms:created xsi:type="dcterms:W3CDTF">2024-01-30T09:47:27Z</dcterms:created>
  <dcterms:modified xsi:type="dcterms:W3CDTF">2024-02-02T14:50:56Z</dcterms:modified>
  <cp:version>1.0</cp:version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0x0101002F415E939BDF7B4ABAD54620EBAD0050</vt:lpwstr>
  </property>
  <property fmtid="{D5CDD505-2E9C-101B-9397-08002B2CF9AE}" pid="3" name="_dlc_DocIdItemGuid">
    <vt:lpwstr>d0070747-5797-4d3e-8302-48c8447097f4</vt:lpwstr>
  </property>
  <property fmtid="{D5CDD505-2E9C-101B-9397-08002B2CF9AE}" pid="4" name="Department">
    <vt:lpwstr>129;#VM|bd2f5117-ca94-4bb7-b283-52aba514be58</vt:lpwstr>
  </property>
  <property fmtid="{D5CDD505-2E9C-101B-9397-08002B2CF9AE}" pid="5" name="Program">
    <vt:lpwstr>137;#Brand|18ae1b75-b608-469b-8309-216975579f08</vt:lpwstr>
  </property>
  <property fmtid="{D5CDD505-2E9C-101B-9397-08002B2CF9AE}" pid="6" name="Tags">
    <vt:lpwstr>136;#Marketing Programs|1aebc9a9-c0ae-4d24-be3d-3c5d2c320ab2</vt:lpwstr>
  </property>
  <property fmtid="{D5CDD505-2E9C-101B-9397-08002B2CF9AE}" pid="7" name="AVL_TR_Document_ID">
    <vt:lpwstr/>
  </property>
  <property fmtid="{D5CDD505-2E9C-101B-9397-08002B2CF9AE}" pid="8" name="Document number">
    <vt:lpwstr/>
  </property>
  <property fmtid="{D5CDD505-2E9C-101B-9397-08002B2CF9AE}" pid="9" name="AVL_Author1">
    <vt:lpwstr/>
  </property>
  <property fmtid="{D5CDD505-2E9C-101B-9397-08002B2CF9AE}" pid="10" name="AVL_Author2">
    <vt:lpwstr/>
  </property>
  <property fmtid="{D5CDD505-2E9C-101B-9397-08002B2CF9AE}" pid="11" name="AVL_Author3">
    <vt:lpwstr/>
  </property>
  <property fmtid="{D5CDD505-2E9C-101B-9397-08002B2CF9AE}" pid="12" name="AVL_Co_Author_1">
    <vt:lpwstr/>
  </property>
  <property fmtid="{D5CDD505-2E9C-101B-9397-08002B2CF9AE}" pid="13" name="AVL_Co_Author_2">
    <vt:lpwstr/>
  </property>
  <property fmtid="{D5CDD505-2E9C-101B-9397-08002B2CF9AE}" pid="14" name="AVL_Co_Author_3">
    <vt:lpwstr/>
  </property>
  <property fmtid="{D5CDD505-2E9C-101B-9397-08002B2CF9AE}" pid="15" name="AVL_Department">
    <vt:lpwstr/>
  </property>
  <property fmtid="{D5CDD505-2E9C-101B-9397-08002B2CF9AE}" pid="16" name="AVL_Approved_by">
    <vt:lpwstr/>
  </property>
  <property fmtid="{D5CDD505-2E9C-101B-9397-08002B2CF9AE}" pid="17" name="AVL_Release_Date">
    <vt:lpwstr>30.01.2024</vt:lpwstr>
  </property>
  <property fmtid="{D5CDD505-2E9C-101B-9397-08002B2CF9AE}" pid="18" name="AVL_Security_Level">
    <vt:lpwstr>Internal</vt:lpwstr>
  </property>
  <property fmtid="{D5CDD505-2E9C-101B-9397-08002B2CF9AE}" pid="19" name="AVL_Customer">
    <vt:lpwstr/>
  </property>
  <property fmtid="{D5CDD505-2E9C-101B-9397-08002B2CF9AE}" pid="20" name="AVL_Proj_ID">
    <vt:lpwstr/>
  </property>
  <property fmtid="{D5CDD505-2E9C-101B-9397-08002B2CF9AE}" pid="21" name="AVL_Task_ID">
    <vt:lpwstr/>
  </property>
  <property fmtid="{D5CDD505-2E9C-101B-9397-08002B2CF9AE}" pid="22" name="AVL_Model_ID">
    <vt:lpwstr/>
  </property>
  <property fmtid="{D5CDD505-2E9C-101B-9397-08002B2CF9AE}" pid="23" name="AVL_CompanyBranchName">
    <vt:lpwstr/>
  </property>
  <property fmtid="{D5CDD505-2E9C-101B-9397-08002B2CF9AE}" pid="24" name="AVL_StreetName">
    <vt:lpwstr/>
  </property>
  <property fmtid="{D5CDD505-2E9C-101B-9397-08002B2CF9AE}" pid="25" name="AVL_StreetNumber">
    <vt:lpwstr/>
  </property>
  <property fmtid="{D5CDD505-2E9C-101B-9397-08002B2CF9AE}" pid="26" name="AVL_AddressExtension">
    <vt:lpwstr/>
  </property>
  <property fmtid="{D5CDD505-2E9C-101B-9397-08002B2CF9AE}" pid="27" name="AVL_Zip">
    <vt:lpwstr/>
  </property>
  <property fmtid="{D5CDD505-2E9C-101B-9397-08002B2CF9AE}" pid="28" name="AVL_City">
    <vt:lpwstr/>
  </property>
  <property fmtid="{D5CDD505-2E9C-101B-9397-08002B2CF9AE}" pid="29" name="AVL_Phone">
    <vt:lpwstr/>
  </property>
  <property fmtid="{D5CDD505-2E9C-101B-9397-08002B2CF9AE}" pid="30" name="AVL_Fax">
    <vt:lpwstr/>
  </property>
  <property fmtid="{D5CDD505-2E9C-101B-9397-08002B2CF9AE}" pid="31" name="AVL_Mail">
    <vt:lpwstr/>
  </property>
  <property fmtid="{D5CDD505-2E9C-101B-9397-08002B2CF9AE}" pid="32" name="AVL_BranchOfficeList">
    <vt:lpwstr/>
  </property>
  <property fmtid="{D5CDD505-2E9C-101B-9397-08002B2CF9AE}" pid="33" name="AVL_BankName">
    <vt:lpwstr/>
  </property>
  <property fmtid="{D5CDD505-2E9C-101B-9397-08002B2CF9AE}" pid="34" name="AVL_IBAN">
    <vt:lpwstr/>
  </property>
  <property fmtid="{D5CDD505-2E9C-101B-9397-08002B2CF9AE}" pid="35" name="AVL_BIC">
    <vt:lpwstr/>
  </property>
  <property fmtid="{D5CDD505-2E9C-101B-9397-08002B2CF9AE}" pid="36" name="AVL_ManagerInfo">
    <vt:lpwstr/>
  </property>
  <property fmtid="{D5CDD505-2E9C-101B-9397-08002B2CF9AE}" pid="37" name="AVL_CompanyCountry">
    <vt:lpwstr>Austria</vt:lpwstr>
  </property>
  <property fmtid="{D5CDD505-2E9C-101B-9397-08002B2CF9AE}" pid="38" name="AVL_LogoFileName">
    <vt:lpwstr>AVL Standard</vt:lpwstr>
  </property>
  <property fmtid="{D5CDD505-2E9C-101B-9397-08002B2CF9AE}" pid="39" name="AVL_Template_Version">
    <vt:i4>2009</vt:i4>
  </property>
  <property fmtid="{D5CDD505-2E9C-101B-9397-08002B2CF9AE}" pid="40" name="lifeCycleState">
    <vt:lpwstr/>
  </property>
</Properties>
</file>